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10" r:id="rId4"/>
    <p:sldId id="311" r:id="rId5"/>
    <p:sldId id="312" r:id="rId6"/>
    <p:sldId id="314" r:id="rId7"/>
    <p:sldId id="313" r:id="rId8"/>
    <p:sldId id="315" r:id="rId9"/>
    <p:sldId id="320" r:id="rId10"/>
    <p:sldId id="321" r:id="rId11"/>
    <p:sldId id="322" r:id="rId12"/>
    <p:sldId id="316" r:id="rId13"/>
    <p:sldId id="317" r:id="rId14"/>
    <p:sldId id="318" r:id="rId15"/>
    <p:sldId id="319" r:id="rId16"/>
    <p:sldId id="324" r:id="rId17"/>
    <p:sldId id="325" r:id="rId18"/>
    <p:sldId id="3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4B022-5B7F-4BF5-AAE0-22EF4B818302}" v="3" dt="2021-09-12T06:38:32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09-12T07:34:42.869" v="2800" actId="20577"/>
      <pc:docMkLst>
        <pc:docMk/>
      </pc:docMkLst>
      <pc:sldChg chg="modSp mod">
        <pc:chgData name="Li Lixiang" userId="6104bbfcb56aea79" providerId="LiveId" clId="{F174B022-5B7F-4BF5-AAE0-22EF4B818302}" dt="2021-09-12T02:29:23.204" v="65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09-12T02:29:23.204" v="65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09-12T07:34:42.869" v="2800" actId="20577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09-12T06:49:48.386" v="2502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09-12T07:34:42.869" v="2800" actId="20577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09-12T06:42:22.692" v="2326" actId="20577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09-12T06:42:22.692" v="2326" actId="20577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09-12T02:37:16.015" v="911" actId="1076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09-12T02:37:16.015" v="911" actId="1076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09-12T06:36:04.411" v="1915" actId="1076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43.910" v="1912" actId="20577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">
        <pc:chgData name="Li Lixiang" userId="6104bbfcb56aea79" providerId="LiveId" clId="{F174B022-5B7F-4BF5-AAE0-22EF4B818302}" dt="2021-09-12T02:40:55.580" v="1216" actId="1076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09-12T02:39:43.725" v="1048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09-12T02:40:32.187" v="1214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09-12T02:40:55.580" v="1216" actId="1076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">
        <pc:chgData name="Li Lixiang" userId="6104bbfcb56aea79" providerId="LiveId" clId="{F174B022-5B7F-4BF5-AAE0-22EF4B818302}" dt="2021-09-12T02:41:48.549" v="1272" actId="207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09-12T02:43:38.348" v="1379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09-12T02:43:38.348" v="1379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">
        <pc:chgData name="Li Lixiang" userId="6104bbfcb56aea79" providerId="LiveId" clId="{F174B022-5B7F-4BF5-AAE0-22EF4B818302}" dt="2021-09-12T06:39:38.322" v="2059" actId="14100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09-12T06:39:38.322" v="2059" actId="14100"/>
          <ac:spMkLst>
            <pc:docMk/>
            <pc:sldMk cId="1444712406" sldId="324"/>
            <ac:spMk id="5" creationId="{2AD447F4-8B3B-49B7-9B54-29365123FD0A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09-12T06:39:11.397" v="205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09-12T07:30:20.949" v="2788" actId="27636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09-12T07:30:20.949" v="2788" actId="27636"/>
          <ac:spMkLst>
            <pc:docMk/>
            <pc:sldMk cId="2093418223" sldId="325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--use login/logout for question answering. Add </a:t>
            </a:r>
            <a:r>
              <a:rPr lang="en-MY" dirty="0" err="1"/>
              <a:t>singup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9CE0-9E74-46E3-A1E8-0834125F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 the voting template to use the form defined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EC8A-3638-43A8-89E4-F4CCE3D1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84" y="2975908"/>
            <a:ext cx="4601217" cy="20957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712501-165B-4044-B233-067E05B81582}"/>
              </a:ext>
            </a:extLst>
          </p:cNvPr>
          <p:cNvSpPr/>
          <p:nvPr/>
        </p:nvSpPr>
        <p:spPr>
          <a:xfrm>
            <a:off x="3266983" y="4101483"/>
            <a:ext cx="1597980" cy="239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366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551-05AE-4482-9BFF-249623B2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02F1-650A-4C30-9794-C7BF1AEB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99345"/>
          </a:xfrm>
        </p:spPr>
        <p:txBody>
          <a:bodyPr/>
          <a:lstStyle/>
          <a:p>
            <a:r>
              <a:rPr lang="en-US" dirty="0"/>
              <a:t>Try test your new added code with the development server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8432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sign up for new user register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6432"/>
          </a:xfrm>
        </p:spPr>
        <p:txBody>
          <a:bodyPr>
            <a:normAutofit/>
          </a:bodyPr>
          <a:lstStyle/>
          <a:p>
            <a:r>
              <a:rPr lang="en-US" dirty="0"/>
              <a:t>Django has a </a:t>
            </a:r>
            <a:r>
              <a:rPr lang="en-US" dirty="0" err="1"/>
              <a:t>UserCreationForm</a:t>
            </a:r>
            <a:r>
              <a:rPr lang="en-US" dirty="0"/>
              <a:t>. Also the user database using Django created default one.</a:t>
            </a:r>
          </a:p>
          <a:p>
            <a:r>
              <a:rPr lang="en-US" dirty="0"/>
              <a:t>We only need to add one signup </a:t>
            </a:r>
            <a:r>
              <a:rPr lang="en-US" dirty="0" err="1"/>
              <a:t>url</a:t>
            </a:r>
            <a:r>
              <a:rPr lang="en-US" dirty="0"/>
              <a:t> conf, add view, add template, then put the sign up link in proper place in your site.</a:t>
            </a:r>
          </a:p>
        </p:txBody>
      </p:sp>
    </p:spTree>
    <p:extLst>
      <p:ext uri="{BB962C8B-B14F-4D97-AF65-F5344CB8AC3E}">
        <p14:creationId xmlns:p14="http://schemas.microsoft.com/office/powerpoint/2010/main" val="312726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view for the new signup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/>
              <a:t>singup</a:t>
            </a:r>
            <a:r>
              <a:rPr lang="en-US" dirty="0"/>
              <a:t> view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DCC86-8DEC-46E5-A735-553CCF75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89" y="2654957"/>
            <a:ext cx="384863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 for signup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1307592"/>
          </a:xfrm>
        </p:spPr>
        <p:txBody>
          <a:bodyPr>
            <a:normAutofit/>
          </a:bodyPr>
          <a:lstStyle/>
          <a:p>
            <a:r>
              <a:rPr lang="en-US" dirty="0"/>
              <a:t>User/templates/user/signup.html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B6992-54B1-437F-8372-79987B7F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46" y="2775205"/>
            <a:ext cx="708758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8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signup link at homepage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E71C5-6FCE-443F-A069-508D976D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2543051"/>
            <a:ext cx="9554908" cy="1771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FC1F99-6982-4A5A-BFB3-D4715DCC7056}"/>
              </a:ext>
            </a:extLst>
          </p:cNvPr>
          <p:cNvSpPr/>
          <p:nvPr/>
        </p:nvSpPr>
        <p:spPr>
          <a:xfrm>
            <a:off x="2095130" y="3639845"/>
            <a:ext cx="5424256" cy="266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695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5179-580A-4CB9-A7B3-0EED5C84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35" y="2933631"/>
            <a:ext cx="5163271" cy="990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447F4-8B3B-49B7-9B54-29365123FD0A}"/>
              </a:ext>
            </a:extLst>
          </p:cNvPr>
          <p:cNvSpPr/>
          <p:nvPr/>
        </p:nvSpPr>
        <p:spPr>
          <a:xfrm>
            <a:off x="3542190" y="3160450"/>
            <a:ext cx="4767309" cy="239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71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AD55-4DE0-4463-AEEE-7FD9D8D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it. And further thinking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CE3D-10B2-40F5-83C1-B3E8B843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2264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frequently needed function we still missing password change. This Django already has a default one which we can user.</a:t>
            </a:r>
          </a:p>
          <a:p>
            <a:r>
              <a:rPr lang="en-US" dirty="0"/>
              <a:t>And also another one: password reset, allow the user recover password/reset password if he/she forget it. This at real production environment will need email service to accomplish.</a:t>
            </a:r>
          </a:p>
          <a:p>
            <a:r>
              <a:rPr lang="en-US" dirty="0"/>
              <a:t>To see the default password change: http://localhost:8000/accounts/password_change/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341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Commit branch change, merge to main, Push to remote, deploy to Heroku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153447"/>
            <a:ext cx="8953042" cy="2347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signup, add class view”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checkout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merge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add_class_view_singup_form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tag V1.0 –m “release v1.0”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704553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subtree push --prefix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the new developed login for question answering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B76A-B402-46FA-BD58-10785EC6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760909" cy="2921109"/>
          </a:xfrm>
        </p:spPr>
        <p:txBody>
          <a:bodyPr/>
          <a:lstStyle/>
          <a:p>
            <a:r>
              <a:rPr lang="en-US" dirty="0"/>
              <a:t>Make the view use Login </a:t>
            </a:r>
            <a:r>
              <a:rPr lang="en-US" dirty="0" err="1"/>
              <a:t>Mixin</a:t>
            </a:r>
            <a:r>
              <a:rPr lang="en-US" dirty="0"/>
              <a:t> thus must login then come to the views (start vote, voting, voted)</a:t>
            </a:r>
          </a:p>
          <a:p>
            <a:r>
              <a:rPr lang="en-US" dirty="0"/>
              <a:t>No need to record the </a:t>
            </a:r>
            <a:r>
              <a:rPr lang="en-US" dirty="0" err="1"/>
              <a:t>user_name</a:t>
            </a:r>
            <a:r>
              <a:rPr lang="en-US" dirty="0"/>
              <a:t> in session. </a:t>
            </a:r>
            <a:r>
              <a:rPr lang="en-MY" dirty="0"/>
              <a:t>User str(</a:t>
            </a:r>
            <a:r>
              <a:rPr lang="en-MY" dirty="0" err="1"/>
              <a:t>request.user</a:t>
            </a:r>
            <a:r>
              <a:rPr lang="en-MY" dirty="0"/>
              <a:t>) as user name (it is done by login to record user name)</a:t>
            </a:r>
          </a:p>
          <a:p>
            <a:r>
              <a:rPr lang="en-MY" dirty="0"/>
              <a:t>Change to use template view instead of the function view.</a:t>
            </a:r>
          </a:p>
          <a:p>
            <a:r>
              <a:rPr lang="en-MY" dirty="0" err="1"/>
              <a:t>Start_vote</a:t>
            </a:r>
            <a:r>
              <a:rPr lang="en-MY" dirty="0"/>
              <a:t> view inherited from View, Voting view inherited from </a:t>
            </a:r>
            <a:r>
              <a:rPr lang="en-MY" dirty="0" err="1"/>
              <a:t>FormView</a:t>
            </a:r>
            <a:r>
              <a:rPr lang="en-MY" dirty="0"/>
              <a:t>, Voted view inherited from </a:t>
            </a:r>
            <a:r>
              <a:rPr lang="en-MY" dirty="0" err="1"/>
              <a:t>TemplateView</a:t>
            </a:r>
            <a:r>
              <a:rPr lang="en-M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git create branch and then later merge</a:t>
            </a:r>
            <a:endParaRPr lang="en-MY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8CBB7-5473-4D78-BF40-2535C6CB46B0}"/>
              </a:ext>
            </a:extLst>
          </p:cNvPr>
          <p:cNvSpPr txBox="1">
            <a:spLocks/>
          </p:cNvSpPr>
          <p:nvPr/>
        </p:nvSpPr>
        <p:spPr>
          <a:xfrm>
            <a:off x="1299883" y="2536887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checkout –b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add_class_view_singup_form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7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3B-E53C-48B5-85C9-E343C025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Changed urls.py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35552-F7B3-43B4-B120-9D7918E6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56" y="3597770"/>
            <a:ext cx="7687748" cy="2638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788023-7C37-458A-980F-72122FA73D62}"/>
              </a:ext>
            </a:extLst>
          </p:cNvPr>
          <p:cNvSpPr/>
          <p:nvPr/>
        </p:nvSpPr>
        <p:spPr>
          <a:xfrm>
            <a:off x="2041864" y="3769491"/>
            <a:ext cx="6294268" cy="67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1565F4-65AF-4C74-91A2-5D09214A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006709"/>
          </a:xfrm>
        </p:spPr>
        <p:txBody>
          <a:bodyPr/>
          <a:lstStyle/>
          <a:p>
            <a:r>
              <a:rPr lang="en-US" dirty="0"/>
              <a:t>Import the new class view, and update the </a:t>
            </a:r>
            <a:r>
              <a:rPr lang="en-US" dirty="0" err="1"/>
              <a:t>urlpatters</a:t>
            </a:r>
            <a:r>
              <a:rPr lang="en-US" dirty="0"/>
              <a:t> to use new class view.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31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start vote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/>
          <a:lstStyle/>
          <a:p>
            <a:r>
              <a:rPr lang="en-US" dirty="0"/>
              <a:t>The view class definition: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B4048-CBD4-40EB-8B94-DE01F26D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75" y="3239643"/>
            <a:ext cx="874517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voting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032940" cy="2494980"/>
          </a:xfrm>
        </p:spPr>
        <p:txBody>
          <a:bodyPr/>
          <a:lstStyle/>
          <a:p>
            <a:r>
              <a:rPr lang="en-US" dirty="0"/>
              <a:t>View class definition: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BA3C3-827A-45A4-A22E-C7DE60C3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" y="3538260"/>
            <a:ext cx="5106113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FDF45-CCB4-4320-BF51-51E3229F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16" y="2003794"/>
            <a:ext cx="7052184" cy="41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989-3433-48A1-9439-ACD2093A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44935"/>
            <a:ext cx="10058400" cy="1609344"/>
          </a:xfrm>
        </p:spPr>
        <p:txBody>
          <a:bodyPr/>
          <a:lstStyle/>
          <a:p>
            <a:r>
              <a:rPr lang="en-US" dirty="0"/>
              <a:t>New voted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BA4D-869F-4022-82F0-C490CB27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61496"/>
            <a:ext cx="9503457" cy="870367"/>
          </a:xfrm>
        </p:spPr>
        <p:txBody>
          <a:bodyPr>
            <a:normAutofit/>
          </a:bodyPr>
          <a:lstStyle/>
          <a:p>
            <a:r>
              <a:rPr lang="en-US" dirty="0"/>
              <a:t>View class definition.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2E80E-C228-4BDB-BF19-0184C9A7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9" y="1996680"/>
            <a:ext cx="992643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8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EF30-CDF7-4D40-BBC3-A016F15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4490" cy="1609344"/>
          </a:xfrm>
        </p:spPr>
        <p:txBody>
          <a:bodyPr>
            <a:normAutofit/>
          </a:bodyPr>
          <a:lstStyle/>
          <a:p>
            <a:r>
              <a:rPr lang="en-US" dirty="0"/>
              <a:t>Changed home page link for start answering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8935B-0CAF-4DBE-939B-689479F4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63" y="3002056"/>
            <a:ext cx="551574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D5AE-E119-48FF-8410-70624DC4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Questionapp/forms.py for voting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3258-6B3A-4D24-A4E3-65649674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10064"/>
          </a:xfrm>
        </p:spPr>
        <p:txBody>
          <a:bodyPr/>
          <a:lstStyle/>
          <a:p>
            <a:r>
              <a:rPr lang="en-US" dirty="0"/>
              <a:t>Voting view need a form</a:t>
            </a:r>
          </a:p>
          <a:p>
            <a:r>
              <a:rPr lang="en-US" dirty="0"/>
              <a:t>This is a dynamic form (fields cannot be decide fixed. It must be according to the question choices)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8E422-9588-4952-8F95-E340D7C3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70" y="3258904"/>
            <a:ext cx="638264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3179</TotalTime>
  <Words>506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Utilize the new developed login for question answering</vt:lpstr>
      <vt:lpstr>use git create branch and then later merge</vt:lpstr>
      <vt:lpstr>Changed urls.py</vt:lpstr>
      <vt:lpstr>New start vote view</vt:lpstr>
      <vt:lpstr>New voting view</vt:lpstr>
      <vt:lpstr>New voted view</vt:lpstr>
      <vt:lpstr>Changed home page link for start answering</vt:lpstr>
      <vt:lpstr>Add Questionapp/forms.py for voting</vt:lpstr>
      <vt:lpstr>Chang the voting template to use the form defined</vt:lpstr>
      <vt:lpstr>Test it</vt:lpstr>
      <vt:lpstr>Add sign up for new user register</vt:lpstr>
      <vt:lpstr>Add a view for the new signup</vt:lpstr>
      <vt:lpstr>Create template for signup</vt:lpstr>
      <vt:lpstr>Add signup link at homepage</vt:lpstr>
      <vt:lpstr>Add url conf</vt:lpstr>
      <vt:lpstr>Test it. And further thinking</vt:lpstr>
      <vt:lpstr>Commit branch change, merge to main, Push to remote, deploy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2021-09-12T07:34:48Z</dcterms:modified>
</cp:coreProperties>
</file>