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76" r:id="rId4"/>
    <p:sldId id="275" r:id="rId5"/>
    <p:sldId id="277" r:id="rId6"/>
    <p:sldId id="278" r:id="rId7"/>
    <p:sldId id="279" r:id="rId8"/>
    <p:sldId id="274" r:id="rId9"/>
    <p:sldId id="281" r:id="rId10"/>
    <p:sldId id="272" r:id="rId11"/>
    <p:sldId id="280"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89E1C6-CCCB-4AD3-A998-0EF628B2AFD1}" v="280" dt="2021-10-04T15:05:54.099"/>
  </p1510:revLst>
</p1510:revInfo>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1872" y="8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Lixiang" userId="6104bbfcb56aea79" providerId="LiveId" clId="{8989E1C6-CCCB-4AD3-A998-0EF628B2AFD1}"/>
    <pc:docChg chg="undo custSel addSld delSld modSld sldOrd">
      <pc:chgData name="Li Lixiang" userId="6104bbfcb56aea79" providerId="LiveId" clId="{8989E1C6-CCCB-4AD3-A998-0EF628B2AFD1}" dt="2021-10-04T15:06:20.719" v="4201" actId="14100"/>
      <pc:docMkLst>
        <pc:docMk/>
      </pc:docMkLst>
      <pc:sldChg chg="modSp mod">
        <pc:chgData name="Li Lixiang" userId="6104bbfcb56aea79" providerId="LiveId" clId="{8989E1C6-CCCB-4AD3-A998-0EF628B2AFD1}" dt="2021-09-20T15:07:07.898" v="3083" actId="20577"/>
        <pc:sldMkLst>
          <pc:docMk/>
          <pc:sldMk cId="3650079851" sldId="256"/>
        </pc:sldMkLst>
        <pc:spChg chg="mod">
          <ac:chgData name="Li Lixiang" userId="6104bbfcb56aea79" providerId="LiveId" clId="{8989E1C6-CCCB-4AD3-A998-0EF628B2AFD1}" dt="2021-09-20T15:07:07.898" v="3083" actId="20577"/>
          <ac:spMkLst>
            <pc:docMk/>
            <pc:sldMk cId="3650079851" sldId="256"/>
            <ac:spMk id="4" creationId="{8DE6899A-D842-4C9E-ADC1-B0C1377122EA}"/>
          </ac:spMkLst>
        </pc:spChg>
      </pc:sldChg>
      <pc:sldChg chg="addSp modSp mod">
        <pc:chgData name="Li Lixiang" userId="6104bbfcb56aea79" providerId="LiveId" clId="{8989E1C6-CCCB-4AD3-A998-0EF628B2AFD1}" dt="2021-09-29T04:57:44.640" v="3161" actId="1076"/>
        <pc:sldMkLst>
          <pc:docMk/>
          <pc:sldMk cId="1732110910" sldId="271"/>
        </pc:sldMkLst>
        <pc:spChg chg="mod">
          <ac:chgData name="Li Lixiang" userId="6104bbfcb56aea79" providerId="LiveId" clId="{8989E1C6-CCCB-4AD3-A998-0EF628B2AFD1}" dt="2021-07-26T01:17:17.390" v="376" actId="20577"/>
          <ac:spMkLst>
            <pc:docMk/>
            <pc:sldMk cId="1732110910" sldId="271"/>
            <ac:spMk id="2" creationId="{5EC01E2D-9CFE-4D5D-8863-3BA90731F07B}"/>
          </ac:spMkLst>
        </pc:spChg>
        <pc:spChg chg="add mod">
          <ac:chgData name="Li Lixiang" userId="6104bbfcb56aea79" providerId="LiveId" clId="{8989E1C6-CCCB-4AD3-A998-0EF628B2AFD1}" dt="2021-09-29T04:57:44.640" v="3161" actId="1076"/>
          <ac:spMkLst>
            <pc:docMk/>
            <pc:sldMk cId="1732110910" sldId="271"/>
            <ac:spMk id="3" creationId="{A5A30C2B-EC96-4BB4-8A21-9DBEFCDDF885}"/>
          </ac:spMkLst>
        </pc:spChg>
        <pc:spChg chg="add mod">
          <ac:chgData name="Li Lixiang" userId="6104bbfcb56aea79" providerId="LiveId" clId="{8989E1C6-CCCB-4AD3-A998-0EF628B2AFD1}" dt="2021-07-26T01:33:59.752" v="410" actId="1582"/>
          <ac:spMkLst>
            <pc:docMk/>
            <pc:sldMk cId="1732110910" sldId="271"/>
            <ac:spMk id="7" creationId="{CD7DFCEC-3AC1-41C4-BBF4-7B79BB1D8F65}"/>
          </ac:spMkLst>
        </pc:spChg>
        <pc:spChg chg="mod">
          <ac:chgData name="Li Lixiang" userId="6104bbfcb56aea79" providerId="LiveId" clId="{8989E1C6-CCCB-4AD3-A998-0EF628B2AFD1}" dt="2021-07-26T01:17:25.554" v="398" actId="20577"/>
          <ac:spMkLst>
            <pc:docMk/>
            <pc:sldMk cId="1732110910" sldId="271"/>
            <ac:spMk id="9" creationId="{B3A91969-9FC0-40D6-97FB-CB169B0FD70D}"/>
          </ac:spMkLst>
        </pc:spChg>
        <pc:spChg chg="add mod">
          <ac:chgData name="Li Lixiang" userId="6104bbfcb56aea79" providerId="LiveId" clId="{8989E1C6-CCCB-4AD3-A998-0EF628B2AFD1}" dt="2021-07-26T01:33:59.752" v="410" actId="1582"/>
          <ac:spMkLst>
            <pc:docMk/>
            <pc:sldMk cId="1732110910" sldId="271"/>
            <ac:spMk id="10" creationId="{26A4AF9C-2FF2-4C00-98B5-C8FC6319F1B9}"/>
          </ac:spMkLst>
        </pc:spChg>
        <pc:picChg chg="add mod">
          <ac:chgData name="Li Lixiang" userId="6104bbfcb56aea79" providerId="LiveId" clId="{8989E1C6-CCCB-4AD3-A998-0EF628B2AFD1}" dt="2021-07-26T01:32:56.627" v="403" actId="1076"/>
          <ac:picMkLst>
            <pc:docMk/>
            <pc:sldMk cId="1732110910" sldId="271"/>
            <ac:picMk id="4" creationId="{3C8198B9-AB41-44F6-9576-3D33D63358B7}"/>
          </ac:picMkLst>
        </pc:picChg>
        <pc:picChg chg="add mod">
          <ac:chgData name="Li Lixiang" userId="6104bbfcb56aea79" providerId="LiveId" clId="{8989E1C6-CCCB-4AD3-A998-0EF628B2AFD1}" dt="2021-07-26T01:32:56.627" v="403" actId="1076"/>
          <ac:picMkLst>
            <pc:docMk/>
            <pc:sldMk cId="1732110910" sldId="271"/>
            <ac:picMk id="6" creationId="{4A063E82-53B5-47E0-8F6B-CD783A41CD6F}"/>
          </ac:picMkLst>
        </pc:picChg>
      </pc:sldChg>
      <pc:sldChg chg="addSp modSp mod">
        <pc:chgData name="Li Lixiang" userId="6104bbfcb56aea79" providerId="LiveId" clId="{8989E1C6-CCCB-4AD3-A998-0EF628B2AFD1}" dt="2021-09-29T06:41:26.904" v="3400" actId="1076"/>
        <pc:sldMkLst>
          <pc:docMk/>
          <pc:sldMk cId="1689529104" sldId="272"/>
        </pc:sldMkLst>
        <pc:spChg chg="mod">
          <ac:chgData name="Li Lixiang" userId="6104bbfcb56aea79" providerId="LiveId" clId="{8989E1C6-CCCB-4AD3-A998-0EF628B2AFD1}" dt="2021-07-26T03:42:07.334" v="2593" actId="313"/>
          <ac:spMkLst>
            <pc:docMk/>
            <pc:sldMk cId="1689529104" sldId="272"/>
            <ac:spMk id="2" creationId="{0C917945-453F-4D7D-9537-2DDA9DB99992}"/>
          </ac:spMkLst>
        </pc:spChg>
        <pc:spChg chg="mod">
          <ac:chgData name="Li Lixiang" userId="6104bbfcb56aea79" providerId="LiveId" clId="{8989E1C6-CCCB-4AD3-A998-0EF628B2AFD1}" dt="2021-09-29T06:41:24.397" v="3399" actId="27636"/>
          <ac:spMkLst>
            <pc:docMk/>
            <pc:sldMk cId="1689529104" sldId="272"/>
            <ac:spMk id="3" creationId="{E4DC86C8-BB72-4DF8-9F13-C8AF8FA830D0}"/>
          </ac:spMkLst>
        </pc:spChg>
        <pc:picChg chg="add mod">
          <ac:chgData name="Li Lixiang" userId="6104bbfcb56aea79" providerId="LiveId" clId="{8989E1C6-CCCB-4AD3-A998-0EF628B2AFD1}" dt="2021-09-29T06:41:26.904" v="3400" actId="1076"/>
          <ac:picMkLst>
            <pc:docMk/>
            <pc:sldMk cId="1689529104" sldId="272"/>
            <ac:picMk id="5" creationId="{CE47E364-64BE-4DD7-96F4-E56A33E2F4A3}"/>
          </ac:picMkLst>
        </pc:picChg>
      </pc:sldChg>
      <pc:sldChg chg="addSp delSp modSp mod">
        <pc:chgData name="Li Lixiang" userId="6104bbfcb56aea79" providerId="LiveId" clId="{8989E1C6-CCCB-4AD3-A998-0EF628B2AFD1}" dt="2021-10-04T15:06:20.719" v="4201" actId="14100"/>
        <pc:sldMkLst>
          <pc:docMk/>
          <pc:sldMk cId="4248856071" sldId="273"/>
        </pc:sldMkLst>
        <pc:spChg chg="del">
          <ac:chgData name="Li Lixiang" userId="6104bbfcb56aea79" providerId="LiveId" clId="{8989E1C6-CCCB-4AD3-A998-0EF628B2AFD1}" dt="2021-07-26T06:45:28.716" v="3079" actId="478"/>
          <ac:spMkLst>
            <pc:docMk/>
            <pc:sldMk cId="4248856071" sldId="273"/>
            <ac:spMk id="3" creationId="{66A2D000-77B6-4F32-BF98-32BA6BB4CF4F}"/>
          </ac:spMkLst>
        </pc:spChg>
        <pc:spChg chg="add mod">
          <ac:chgData name="Li Lixiang" userId="6104bbfcb56aea79" providerId="LiveId" clId="{8989E1C6-CCCB-4AD3-A998-0EF628B2AFD1}" dt="2021-09-29T06:08:54.859" v="3167" actId="1076"/>
          <ac:spMkLst>
            <pc:docMk/>
            <pc:sldMk cId="4248856071" sldId="273"/>
            <ac:spMk id="5" creationId="{92FDDC5B-D62D-490E-9541-DDB3DC3CEB3D}"/>
          </ac:spMkLst>
        </pc:spChg>
        <pc:spChg chg="add mod">
          <ac:chgData name="Li Lixiang" userId="6104bbfcb56aea79" providerId="LiveId" clId="{8989E1C6-CCCB-4AD3-A998-0EF628B2AFD1}" dt="2021-10-04T15:06:20.719" v="4201" actId="14100"/>
          <ac:spMkLst>
            <pc:docMk/>
            <pc:sldMk cId="4248856071" sldId="273"/>
            <ac:spMk id="6" creationId="{9665C27E-8691-4223-B9CD-B31A2624993F}"/>
          </ac:spMkLst>
        </pc:spChg>
        <pc:spChg chg="add mod">
          <ac:chgData name="Li Lixiang" userId="6104bbfcb56aea79" providerId="LiveId" clId="{8989E1C6-CCCB-4AD3-A998-0EF628B2AFD1}" dt="2021-09-29T06:09:19.300" v="3170" actId="207"/>
          <ac:spMkLst>
            <pc:docMk/>
            <pc:sldMk cId="4248856071" sldId="273"/>
            <ac:spMk id="7" creationId="{658098C4-7E34-4434-9E3B-88B88FBD2601}"/>
          </ac:spMkLst>
        </pc:spChg>
        <pc:spChg chg="del">
          <ac:chgData name="Li Lixiang" userId="6104bbfcb56aea79" providerId="LiveId" clId="{8989E1C6-CCCB-4AD3-A998-0EF628B2AFD1}" dt="2021-07-26T06:45:32.859" v="3081" actId="478"/>
          <ac:spMkLst>
            <pc:docMk/>
            <pc:sldMk cId="4248856071" sldId="273"/>
            <ac:spMk id="8" creationId="{5A8C6B7A-DC51-4E0F-81DC-752E88E3D365}"/>
          </ac:spMkLst>
        </pc:spChg>
        <pc:spChg chg="add mod">
          <ac:chgData name="Li Lixiang" userId="6104bbfcb56aea79" providerId="LiveId" clId="{8989E1C6-CCCB-4AD3-A998-0EF628B2AFD1}" dt="2021-10-04T15:05:48.322" v="4104" actId="5793"/>
          <ac:spMkLst>
            <pc:docMk/>
            <pc:sldMk cId="4248856071" sldId="273"/>
            <ac:spMk id="8" creationId="{EE36D4DD-ACD6-4338-B342-9ADE0938866A}"/>
          </ac:spMkLst>
        </pc:spChg>
        <pc:spChg chg="add mod">
          <ac:chgData name="Li Lixiang" userId="6104bbfcb56aea79" providerId="LiveId" clId="{8989E1C6-CCCB-4AD3-A998-0EF628B2AFD1}" dt="2021-10-04T15:05:45.696" v="4103" actId="1076"/>
          <ac:spMkLst>
            <pc:docMk/>
            <pc:sldMk cId="4248856071" sldId="273"/>
            <ac:spMk id="9" creationId="{286315F9-02C4-43CD-AEEC-F7550EBC5F92}"/>
          </ac:spMkLst>
        </pc:spChg>
        <pc:spChg chg="del">
          <ac:chgData name="Li Lixiang" userId="6104bbfcb56aea79" providerId="LiveId" clId="{8989E1C6-CCCB-4AD3-A998-0EF628B2AFD1}" dt="2021-07-26T06:45:31.231" v="3080" actId="478"/>
          <ac:spMkLst>
            <pc:docMk/>
            <pc:sldMk cId="4248856071" sldId="273"/>
            <ac:spMk id="9" creationId="{97B203A0-5CA7-4A67-B0F2-6FE0FC804157}"/>
          </ac:spMkLst>
        </pc:spChg>
        <pc:spChg chg="add mod">
          <ac:chgData name="Li Lixiang" userId="6104bbfcb56aea79" providerId="LiveId" clId="{8989E1C6-CCCB-4AD3-A998-0EF628B2AFD1}" dt="2021-10-04T15:05:54.099" v="4106"/>
          <ac:spMkLst>
            <pc:docMk/>
            <pc:sldMk cId="4248856071" sldId="273"/>
            <ac:spMk id="10" creationId="{4239A6ED-A4E2-40F2-B20B-457C54518460}"/>
          </ac:spMkLst>
        </pc:spChg>
        <pc:picChg chg="del">
          <ac:chgData name="Li Lixiang" userId="6104bbfcb56aea79" providerId="LiveId" clId="{8989E1C6-CCCB-4AD3-A998-0EF628B2AFD1}" dt="2021-07-26T06:45:28.716" v="3079" actId="478"/>
          <ac:picMkLst>
            <pc:docMk/>
            <pc:sldMk cId="4248856071" sldId="273"/>
            <ac:picMk id="5" creationId="{0750124A-7910-417E-B690-45D9B83A31EF}"/>
          </ac:picMkLst>
        </pc:picChg>
      </pc:sldChg>
      <pc:sldChg chg="addSp delSp modSp mod">
        <pc:chgData name="Li Lixiang" userId="6104bbfcb56aea79" providerId="LiveId" clId="{8989E1C6-CCCB-4AD3-A998-0EF628B2AFD1}" dt="2021-10-04T09:36:13.222" v="3799" actId="20577"/>
        <pc:sldMkLst>
          <pc:docMk/>
          <pc:sldMk cId="1932413184" sldId="274"/>
        </pc:sldMkLst>
        <pc:spChg chg="mod">
          <ac:chgData name="Li Lixiang" userId="6104bbfcb56aea79" providerId="LiveId" clId="{8989E1C6-CCCB-4AD3-A998-0EF628B2AFD1}" dt="2021-07-26T03:16:56.536" v="1996" actId="20577"/>
          <ac:spMkLst>
            <pc:docMk/>
            <pc:sldMk cId="1932413184" sldId="274"/>
            <ac:spMk id="2" creationId="{0C917945-453F-4D7D-9537-2DDA9DB99992}"/>
          </ac:spMkLst>
        </pc:spChg>
        <pc:spChg chg="mod">
          <ac:chgData name="Li Lixiang" userId="6104bbfcb56aea79" providerId="LiveId" clId="{8989E1C6-CCCB-4AD3-A998-0EF628B2AFD1}" dt="2021-10-04T09:36:13.222" v="3799" actId="20577"/>
          <ac:spMkLst>
            <pc:docMk/>
            <pc:sldMk cId="1932413184" sldId="274"/>
            <ac:spMk id="3" creationId="{E4DC86C8-BB72-4DF8-9F13-C8AF8FA830D0}"/>
          </ac:spMkLst>
        </pc:spChg>
        <pc:spChg chg="add del mod">
          <ac:chgData name="Li Lixiang" userId="6104bbfcb56aea79" providerId="LiveId" clId="{8989E1C6-CCCB-4AD3-A998-0EF628B2AFD1}" dt="2021-07-26T03:21:01.266" v="2447"/>
          <ac:spMkLst>
            <pc:docMk/>
            <pc:sldMk cId="1932413184" sldId="274"/>
            <ac:spMk id="4" creationId="{2E1A6B84-0A4F-4A8F-8A5C-07C075D70953}"/>
          </ac:spMkLst>
        </pc:spChg>
        <pc:spChg chg="add del mod">
          <ac:chgData name="Li Lixiang" userId="6104bbfcb56aea79" providerId="LiveId" clId="{8989E1C6-CCCB-4AD3-A998-0EF628B2AFD1}" dt="2021-07-26T03:23:21.107" v="2464"/>
          <ac:spMkLst>
            <pc:docMk/>
            <pc:sldMk cId="1932413184" sldId="274"/>
            <ac:spMk id="5" creationId="{2FEA213A-4ED1-46DF-A3C7-45506135C7D4}"/>
          </ac:spMkLst>
        </pc:spChg>
        <pc:picChg chg="del">
          <ac:chgData name="Li Lixiang" userId="6104bbfcb56aea79" providerId="LiveId" clId="{8989E1C6-CCCB-4AD3-A998-0EF628B2AFD1}" dt="2021-07-26T03:16:48.629" v="1968" actId="478"/>
          <ac:picMkLst>
            <pc:docMk/>
            <pc:sldMk cId="1932413184" sldId="274"/>
            <ac:picMk id="1026" creationId="{50405E51-86CA-4839-8FB6-5D6332A60730}"/>
          </ac:picMkLst>
        </pc:picChg>
        <pc:picChg chg="del">
          <ac:chgData name="Li Lixiang" userId="6104bbfcb56aea79" providerId="LiveId" clId="{8989E1C6-CCCB-4AD3-A998-0EF628B2AFD1}" dt="2021-07-26T03:16:48.629" v="1968" actId="478"/>
          <ac:picMkLst>
            <pc:docMk/>
            <pc:sldMk cId="1932413184" sldId="274"/>
            <ac:picMk id="1028" creationId="{EFACEE95-77E8-40F3-9360-1ED046380598}"/>
          </ac:picMkLst>
        </pc:picChg>
      </pc:sldChg>
      <pc:sldChg chg="addSp modSp add mod">
        <pc:chgData name="Li Lixiang" userId="6104bbfcb56aea79" providerId="LiveId" clId="{8989E1C6-CCCB-4AD3-A998-0EF628B2AFD1}" dt="2021-10-04T09:10:26.467" v="3407" actId="20577"/>
        <pc:sldMkLst>
          <pc:docMk/>
          <pc:sldMk cId="673623348" sldId="275"/>
        </pc:sldMkLst>
        <pc:spChg chg="mod">
          <ac:chgData name="Li Lixiang" userId="6104bbfcb56aea79" providerId="LiveId" clId="{8989E1C6-CCCB-4AD3-A998-0EF628B2AFD1}" dt="2021-07-26T02:01:35.298" v="478" actId="20577"/>
          <ac:spMkLst>
            <pc:docMk/>
            <pc:sldMk cId="673623348" sldId="275"/>
            <ac:spMk id="2" creationId="{5EC01E2D-9CFE-4D5D-8863-3BA90731F07B}"/>
          </ac:spMkLst>
        </pc:spChg>
        <pc:spChg chg="mod">
          <ac:chgData name="Li Lixiang" userId="6104bbfcb56aea79" providerId="LiveId" clId="{8989E1C6-CCCB-4AD3-A998-0EF628B2AFD1}" dt="2021-10-04T09:10:26.467" v="3407" actId="20577"/>
          <ac:spMkLst>
            <pc:docMk/>
            <pc:sldMk cId="673623348" sldId="275"/>
            <ac:spMk id="9" creationId="{B3A91969-9FC0-40D6-97FB-CB169B0FD70D}"/>
          </ac:spMkLst>
        </pc:spChg>
        <pc:picChg chg="add mod">
          <ac:chgData name="Li Lixiang" userId="6104bbfcb56aea79" providerId="LiveId" clId="{8989E1C6-CCCB-4AD3-A998-0EF628B2AFD1}" dt="2021-07-26T02:08:49.540" v="779" actId="1076"/>
          <ac:picMkLst>
            <pc:docMk/>
            <pc:sldMk cId="673623348" sldId="275"/>
            <ac:picMk id="4" creationId="{82BCEAAD-E192-4365-AF6E-23987BBA2978}"/>
          </ac:picMkLst>
        </pc:picChg>
        <pc:picChg chg="add mod">
          <ac:chgData name="Li Lixiang" userId="6104bbfcb56aea79" providerId="LiveId" clId="{8989E1C6-CCCB-4AD3-A998-0EF628B2AFD1}" dt="2021-07-26T02:10:24.472" v="781" actId="1076"/>
          <ac:picMkLst>
            <pc:docMk/>
            <pc:sldMk cId="673623348" sldId="275"/>
            <ac:picMk id="6" creationId="{172C4E83-82B0-4712-B5D5-E6C17E7493EF}"/>
          </ac:picMkLst>
        </pc:picChg>
      </pc:sldChg>
      <pc:sldChg chg="addSp delSp modSp add mod">
        <pc:chgData name="Li Lixiang" userId="6104bbfcb56aea79" providerId="LiveId" clId="{8989E1C6-CCCB-4AD3-A998-0EF628B2AFD1}" dt="2021-07-26T02:04:10.517" v="776" actId="14100"/>
        <pc:sldMkLst>
          <pc:docMk/>
          <pc:sldMk cId="2308956056" sldId="276"/>
        </pc:sldMkLst>
        <pc:spChg chg="del">
          <ac:chgData name="Li Lixiang" userId="6104bbfcb56aea79" providerId="LiveId" clId="{8989E1C6-CCCB-4AD3-A998-0EF628B2AFD1}" dt="2021-07-26T01:34:58.381" v="431" actId="478"/>
          <ac:spMkLst>
            <pc:docMk/>
            <pc:sldMk cId="2308956056" sldId="276"/>
            <ac:spMk id="7" creationId="{CD7DFCEC-3AC1-41C4-BBF4-7B79BB1D8F65}"/>
          </ac:spMkLst>
        </pc:spChg>
        <pc:spChg chg="mod">
          <ac:chgData name="Li Lixiang" userId="6104bbfcb56aea79" providerId="LiveId" clId="{8989E1C6-CCCB-4AD3-A998-0EF628B2AFD1}" dt="2021-07-26T02:04:10.517" v="776" actId="14100"/>
          <ac:spMkLst>
            <pc:docMk/>
            <pc:sldMk cId="2308956056" sldId="276"/>
            <ac:spMk id="9" creationId="{B3A91969-9FC0-40D6-97FB-CB169B0FD70D}"/>
          </ac:spMkLst>
        </pc:spChg>
        <pc:spChg chg="del">
          <ac:chgData name="Li Lixiang" userId="6104bbfcb56aea79" providerId="LiveId" clId="{8989E1C6-CCCB-4AD3-A998-0EF628B2AFD1}" dt="2021-07-26T01:34:59.810" v="433" actId="478"/>
          <ac:spMkLst>
            <pc:docMk/>
            <pc:sldMk cId="2308956056" sldId="276"/>
            <ac:spMk id="10" creationId="{26A4AF9C-2FF2-4C00-98B5-C8FC6319F1B9}"/>
          </ac:spMkLst>
        </pc:spChg>
        <pc:picChg chg="del">
          <ac:chgData name="Li Lixiang" userId="6104bbfcb56aea79" providerId="LiveId" clId="{8989E1C6-CCCB-4AD3-A998-0EF628B2AFD1}" dt="2021-07-26T01:34:57.520" v="430" actId="478"/>
          <ac:picMkLst>
            <pc:docMk/>
            <pc:sldMk cId="2308956056" sldId="276"/>
            <ac:picMk id="4" creationId="{3C8198B9-AB41-44F6-9576-3D33D63358B7}"/>
          </ac:picMkLst>
        </pc:picChg>
        <pc:picChg chg="add mod">
          <ac:chgData name="Li Lixiang" userId="6104bbfcb56aea79" providerId="LiveId" clId="{8989E1C6-CCCB-4AD3-A998-0EF628B2AFD1}" dt="2021-07-26T01:53:27.860" v="453" actId="1076"/>
          <ac:picMkLst>
            <pc:docMk/>
            <pc:sldMk cId="2308956056" sldId="276"/>
            <ac:picMk id="5" creationId="{0ED52155-529D-44EF-B77D-BD0EA5F38863}"/>
          </ac:picMkLst>
        </pc:picChg>
        <pc:picChg chg="del">
          <ac:chgData name="Li Lixiang" userId="6104bbfcb56aea79" providerId="LiveId" clId="{8989E1C6-CCCB-4AD3-A998-0EF628B2AFD1}" dt="2021-07-26T01:34:59.061" v="432" actId="478"/>
          <ac:picMkLst>
            <pc:docMk/>
            <pc:sldMk cId="2308956056" sldId="276"/>
            <ac:picMk id="6" creationId="{4A063E82-53B5-47E0-8F6B-CD783A41CD6F}"/>
          </ac:picMkLst>
        </pc:picChg>
        <pc:picChg chg="add mod">
          <ac:chgData name="Li Lixiang" userId="6104bbfcb56aea79" providerId="LiveId" clId="{8989E1C6-CCCB-4AD3-A998-0EF628B2AFD1}" dt="2021-07-26T01:53:27.860" v="453" actId="1076"/>
          <ac:picMkLst>
            <pc:docMk/>
            <pc:sldMk cId="2308956056" sldId="276"/>
            <ac:picMk id="11" creationId="{5AB2CC30-0B89-4F18-A369-0E5A6B2F874C}"/>
          </ac:picMkLst>
        </pc:picChg>
        <pc:picChg chg="add mod modCrop">
          <ac:chgData name="Li Lixiang" userId="6104bbfcb56aea79" providerId="LiveId" clId="{8989E1C6-CCCB-4AD3-A998-0EF628B2AFD1}" dt="2021-07-26T01:53:27.860" v="453" actId="1076"/>
          <ac:picMkLst>
            <pc:docMk/>
            <pc:sldMk cId="2308956056" sldId="276"/>
            <ac:picMk id="13" creationId="{4A68F516-A9D6-42CC-8B86-1569F38DFD45}"/>
          </ac:picMkLst>
        </pc:picChg>
      </pc:sldChg>
      <pc:sldChg chg="addSp delSp modSp add mod">
        <pc:chgData name="Li Lixiang" userId="6104bbfcb56aea79" providerId="LiveId" clId="{8989E1C6-CCCB-4AD3-A998-0EF628B2AFD1}" dt="2021-07-26T02:27:45.293" v="1137" actId="478"/>
        <pc:sldMkLst>
          <pc:docMk/>
          <pc:sldMk cId="1157826308" sldId="277"/>
        </pc:sldMkLst>
        <pc:spChg chg="mod">
          <ac:chgData name="Li Lixiang" userId="6104bbfcb56aea79" providerId="LiveId" clId="{8989E1C6-CCCB-4AD3-A998-0EF628B2AFD1}" dt="2021-07-26T02:01:48.610" v="502" actId="20577"/>
          <ac:spMkLst>
            <pc:docMk/>
            <pc:sldMk cId="1157826308" sldId="277"/>
            <ac:spMk id="2" creationId="{5EC01E2D-9CFE-4D5D-8863-3BA90731F07B}"/>
          </ac:spMkLst>
        </pc:spChg>
        <pc:spChg chg="mod">
          <ac:chgData name="Li Lixiang" userId="6104bbfcb56aea79" providerId="LiveId" clId="{8989E1C6-CCCB-4AD3-A998-0EF628B2AFD1}" dt="2021-07-26T02:14:02.668" v="1127" actId="20577"/>
          <ac:spMkLst>
            <pc:docMk/>
            <pc:sldMk cId="1157826308" sldId="277"/>
            <ac:spMk id="9" creationId="{B3A91969-9FC0-40D6-97FB-CB169B0FD70D}"/>
          </ac:spMkLst>
        </pc:spChg>
        <pc:picChg chg="add mod">
          <ac:chgData name="Li Lixiang" userId="6104bbfcb56aea79" providerId="LiveId" clId="{8989E1C6-CCCB-4AD3-A998-0EF628B2AFD1}" dt="2021-07-26T02:27:31.592" v="1133" actId="1076"/>
          <ac:picMkLst>
            <pc:docMk/>
            <pc:sldMk cId="1157826308" sldId="277"/>
            <ac:picMk id="4" creationId="{6ECA35BE-88B1-4899-B300-AD720165085A}"/>
          </ac:picMkLst>
        </pc:picChg>
        <pc:picChg chg="add del mod">
          <ac:chgData name="Li Lixiang" userId="6104bbfcb56aea79" providerId="LiveId" clId="{8989E1C6-CCCB-4AD3-A998-0EF628B2AFD1}" dt="2021-07-26T02:27:45.293" v="1137" actId="478"/>
          <ac:picMkLst>
            <pc:docMk/>
            <pc:sldMk cId="1157826308" sldId="277"/>
            <ac:picMk id="6" creationId="{9D05AA0F-2DAE-428A-80AA-B7573514056F}"/>
          </ac:picMkLst>
        </pc:picChg>
      </pc:sldChg>
      <pc:sldChg chg="addSp delSp modSp add mod">
        <pc:chgData name="Li Lixiang" userId="6104bbfcb56aea79" providerId="LiveId" clId="{8989E1C6-CCCB-4AD3-A998-0EF628B2AFD1}" dt="2021-10-04T09:20:29.365" v="3475" actId="20577"/>
        <pc:sldMkLst>
          <pc:docMk/>
          <pc:sldMk cId="4210125672" sldId="278"/>
        </pc:sldMkLst>
        <pc:spChg chg="mod">
          <ac:chgData name="Li Lixiang" userId="6104bbfcb56aea79" providerId="LiveId" clId="{8989E1C6-CCCB-4AD3-A998-0EF628B2AFD1}" dt="2021-10-04T09:20:29.365" v="3475" actId="20577"/>
          <ac:spMkLst>
            <pc:docMk/>
            <pc:sldMk cId="4210125672" sldId="278"/>
            <ac:spMk id="2" creationId="{5EC01E2D-9CFE-4D5D-8863-3BA90731F07B}"/>
          </ac:spMkLst>
        </pc:spChg>
        <pc:spChg chg="mod">
          <ac:chgData name="Li Lixiang" userId="6104bbfcb56aea79" providerId="LiveId" clId="{8989E1C6-CCCB-4AD3-A998-0EF628B2AFD1}" dt="2021-07-26T02:28:50.607" v="1234" actId="20577"/>
          <ac:spMkLst>
            <pc:docMk/>
            <pc:sldMk cId="4210125672" sldId="278"/>
            <ac:spMk id="9" creationId="{B3A91969-9FC0-40D6-97FB-CB169B0FD70D}"/>
          </ac:spMkLst>
        </pc:spChg>
        <pc:picChg chg="del">
          <ac:chgData name="Li Lixiang" userId="6104bbfcb56aea79" providerId="LiveId" clId="{8989E1C6-CCCB-4AD3-A998-0EF628B2AFD1}" dt="2021-07-26T02:27:48.550" v="1138" actId="478"/>
          <ac:picMkLst>
            <pc:docMk/>
            <pc:sldMk cId="4210125672" sldId="278"/>
            <ac:picMk id="4" creationId="{6ECA35BE-88B1-4899-B300-AD720165085A}"/>
          </ac:picMkLst>
        </pc:picChg>
        <pc:picChg chg="add mod">
          <ac:chgData name="Li Lixiang" userId="6104bbfcb56aea79" providerId="LiveId" clId="{8989E1C6-CCCB-4AD3-A998-0EF628B2AFD1}" dt="2021-07-26T02:39:05.034" v="1239" actId="1076"/>
          <ac:picMkLst>
            <pc:docMk/>
            <pc:sldMk cId="4210125672" sldId="278"/>
            <ac:picMk id="5" creationId="{C1D0AB78-8EC5-45E6-8A54-BB30D6E3E552}"/>
          </ac:picMkLst>
        </pc:picChg>
        <pc:picChg chg="mod">
          <ac:chgData name="Li Lixiang" userId="6104bbfcb56aea79" providerId="LiveId" clId="{8989E1C6-CCCB-4AD3-A998-0EF628B2AFD1}" dt="2021-07-26T02:39:01.705" v="1238" actId="1076"/>
          <ac:picMkLst>
            <pc:docMk/>
            <pc:sldMk cId="4210125672" sldId="278"/>
            <ac:picMk id="6" creationId="{9D05AA0F-2DAE-428A-80AA-B7573514056F}"/>
          </ac:picMkLst>
        </pc:picChg>
      </pc:sldChg>
      <pc:sldChg chg="addSp delSp modSp add mod">
        <pc:chgData name="Li Lixiang" userId="6104bbfcb56aea79" providerId="LiveId" clId="{8989E1C6-CCCB-4AD3-A998-0EF628B2AFD1}" dt="2021-10-04T09:20:39.430" v="3494" actId="20577"/>
        <pc:sldMkLst>
          <pc:docMk/>
          <pc:sldMk cId="1933590331" sldId="279"/>
        </pc:sldMkLst>
        <pc:spChg chg="mod">
          <ac:chgData name="Li Lixiang" userId="6104bbfcb56aea79" providerId="LiveId" clId="{8989E1C6-CCCB-4AD3-A998-0EF628B2AFD1}" dt="2021-10-04T09:20:39.430" v="3494" actId="20577"/>
          <ac:spMkLst>
            <pc:docMk/>
            <pc:sldMk cId="1933590331" sldId="279"/>
            <ac:spMk id="2" creationId="{5EC01E2D-9CFE-4D5D-8863-3BA90731F07B}"/>
          </ac:spMkLst>
        </pc:spChg>
        <pc:spChg chg="mod">
          <ac:chgData name="Li Lixiang" userId="6104bbfcb56aea79" providerId="LiveId" clId="{8989E1C6-CCCB-4AD3-A998-0EF628B2AFD1}" dt="2021-10-04T09:17:13.271" v="3459" actId="20577"/>
          <ac:spMkLst>
            <pc:docMk/>
            <pc:sldMk cId="1933590331" sldId="279"/>
            <ac:spMk id="9" creationId="{B3A91969-9FC0-40D6-97FB-CB169B0FD70D}"/>
          </ac:spMkLst>
        </pc:spChg>
        <pc:picChg chg="add mod modCrop">
          <ac:chgData name="Li Lixiang" userId="6104bbfcb56aea79" providerId="LiveId" clId="{8989E1C6-CCCB-4AD3-A998-0EF628B2AFD1}" dt="2021-07-26T03:05:44.055" v="1804" actId="1035"/>
          <ac:picMkLst>
            <pc:docMk/>
            <pc:sldMk cId="1933590331" sldId="279"/>
            <ac:picMk id="4" creationId="{4DC1D813-5247-4FDB-84F2-136046CFBAB8}"/>
          </ac:picMkLst>
        </pc:picChg>
        <pc:picChg chg="del">
          <ac:chgData name="Li Lixiang" userId="6104bbfcb56aea79" providerId="LiveId" clId="{8989E1C6-CCCB-4AD3-A998-0EF628B2AFD1}" dt="2021-07-26T02:44:28.079" v="1244" actId="478"/>
          <ac:picMkLst>
            <pc:docMk/>
            <pc:sldMk cId="1933590331" sldId="279"/>
            <ac:picMk id="5" creationId="{C1D0AB78-8EC5-45E6-8A54-BB30D6E3E552}"/>
          </ac:picMkLst>
        </pc:picChg>
        <pc:picChg chg="del">
          <ac:chgData name="Li Lixiang" userId="6104bbfcb56aea79" providerId="LiveId" clId="{8989E1C6-CCCB-4AD3-A998-0EF628B2AFD1}" dt="2021-07-26T02:44:27.553" v="1243" actId="478"/>
          <ac:picMkLst>
            <pc:docMk/>
            <pc:sldMk cId="1933590331" sldId="279"/>
            <ac:picMk id="6" creationId="{9D05AA0F-2DAE-428A-80AA-B7573514056F}"/>
          </ac:picMkLst>
        </pc:picChg>
        <pc:picChg chg="add mod">
          <ac:chgData name="Li Lixiang" userId="6104bbfcb56aea79" providerId="LiveId" clId="{8989E1C6-CCCB-4AD3-A998-0EF628B2AFD1}" dt="2021-07-26T03:10:41.843" v="1944" actId="1076"/>
          <ac:picMkLst>
            <pc:docMk/>
            <pc:sldMk cId="1933590331" sldId="279"/>
            <ac:picMk id="8" creationId="{96024D27-07FB-4659-91A8-2A99496ED1EB}"/>
          </ac:picMkLst>
        </pc:picChg>
        <pc:picChg chg="add mod">
          <ac:chgData name="Li Lixiang" userId="6104bbfcb56aea79" providerId="LiveId" clId="{8989E1C6-CCCB-4AD3-A998-0EF628B2AFD1}" dt="2021-07-26T03:10:45.339" v="1945" actId="1076"/>
          <ac:picMkLst>
            <pc:docMk/>
            <pc:sldMk cId="1933590331" sldId="279"/>
            <ac:picMk id="11" creationId="{36A6BCDE-589E-4657-A990-4A5874D4FAFE}"/>
          </ac:picMkLst>
        </pc:picChg>
      </pc:sldChg>
      <pc:sldChg chg="add del">
        <pc:chgData name="Li Lixiang" userId="6104bbfcb56aea79" providerId="LiveId" clId="{8989E1C6-CCCB-4AD3-A998-0EF628B2AFD1}" dt="2021-07-26T02:44:24.780" v="1242"/>
        <pc:sldMkLst>
          <pc:docMk/>
          <pc:sldMk cId="322921866" sldId="280"/>
        </pc:sldMkLst>
      </pc:sldChg>
      <pc:sldChg chg="modSp new mod">
        <pc:chgData name="Li Lixiang" userId="6104bbfcb56aea79" providerId="LiveId" clId="{8989E1C6-CCCB-4AD3-A998-0EF628B2AFD1}" dt="2021-07-26T06:45:18.416" v="3078" actId="20577"/>
        <pc:sldMkLst>
          <pc:docMk/>
          <pc:sldMk cId="4234025062" sldId="280"/>
        </pc:sldMkLst>
        <pc:spChg chg="mod">
          <ac:chgData name="Li Lixiang" userId="6104bbfcb56aea79" providerId="LiveId" clId="{8989E1C6-CCCB-4AD3-A998-0EF628B2AFD1}" dt="2021-07-26T03:45:54.671" v="2692" actId="20577"/>
          <ac:spMkLst>
            <pc:docMk/>
            <pc:sldMk cId="4234025062" sldId="280"/>
            <ac:spMk id="2" creationId="{A720D8C0-6205-4D39-AB2C-CD65679E234F}"/>
          </ac:spMkLst>
        </pc:spChg>
        <pc:spChg chg="mod">
          <ac:chgData name="Li Lixiang" userId="6104bbfcb56aea79" providerId="LiveId" clId="{8989E1C6-CCCB-4AD3-A998-0EF628B2AFD1}" dt="2021-07-26T06:45:18.416" v="3078" actId="20577"/>
          <ac:spMkLst>
            <pc:docMk/>
            <pc:sldMk cId="4234025062" sldId="280"/>
            <ac:spMk id="3" creationId="{44E3B881-200C-4A87-8CAF-2A8262CDB2B8}"/>
          </ac:spMkLst>
        </pc:spChg>
      </pc:sldChg>
      <pc:sldChg chg="modSp new mod ord">
        <pc:chgData name="Li Lixiang" userId="6104bbfcb56aea79" providerId="LiveId" clId="{8989E1C6-CCCB-4AD3-A998-0EF628B2AFD1}" dt="2021-10-04T14:18:54.645" v="4093"/>
        <pc:sldMkLst>
          <pc:docMk/>
          <pc:sldMk cId="3993346743" sldId="281"/>
        </pc:sldMkLst>
        <pc:spChg chg="mod">
          <ac:chgData name="Li Lixiang" userId="6104bbfcb56aea79" providerId="LiveId" clId="{8989E1C6-CCCB-4AD3-A998-0EF628B2AFD1}" dt="2021-10-04T09:41:15.096" v="3818" actId="20577"/>
          <ac:spMkLst>
            <pc:docMk/>
            <pc:sldMk cId="3993346743" sldId="281"/>
            <ac:spMk id="2" creationId="{8869240A-5BD8-4B6E-92DF-30416DBA832C}"/>
          </ac:spMkLst>
        </pc:spChg>
        <pc:spChg chg="mod">
          <ac:chgData name="Li Lixiang" userId="6104bbfcb56aea79" providerId="LiveId" clId="{8989E1C6-CCCB-4AD3-A998-0EF628B2AFD1}" dt="2021-10-04T09:54:10.733" v="4091" actId="20577"/>
          <ac:spMkLst>
            <pc:docMk/>
            <pc:sldMk cId="3993346743" sldId="281"/>
            <ac:spMk id="3" creationId="{DAD863B6-7CA4-4B10-9F3D-B8600A821900}"/>
          </ac:spMkLst>
        </pc:spChg>
      </pc:sldChg>
    </pc:docChg>
  </pc:docChgLst>
  <pc:docChgLst>
    <pc:chgData name="Li Lixiang" userId="6104bbfcb56aea79" providerId="LiveId" clId="{520C93B9-CEC9-463A-ADED-EF37E386D643}"/>
    <pc:docChg chg="undo redo custSel addSld modSld sldOrd">
      <pc:chgData name="Li Lixiang" userId="6104bbfcb56aea79" providerId="LiveId" clId="{520C93B9-CEC9-463A-ADED-EF37E386D643}" dt="2021-07-24T07:46:00.134" v="2356" actId="6549"/>
      <pc:docMkLst>
        <pc:docMk/>
      </pc:docMkLst>
      <pc:sldChg chg="modSp mod">
        <pc:chgData name="Li Lixiang" userId="6104bbfcb56aea79" providerId="LiveId" clId="{520C93B9-CEC9-463A-ADED-EF37E386D643}" dt="2021-07-24T06:28:02.263" v="30" actId="6549"/>
        <pc:sldMkLst>
          <pc:docMk/>
          <pc:sldMk cId="3650079851" sldId="256"/>
        </pc:sldMkLst>
        <pc:spChg chg="mod">
          <ac:chgData name="Li Lixiang" userId="6104bbfcb56aea79" providerId="LiveId" clId="{520C93B9-CEC9-463A-ADED-EF37E386D643}" dt="2021-07-24T06:28:02.263" v="30" actId="6549"/>
          <ac:spMkLst>
            <pc:docMk/>
            <pc:sldMk cId="3650079851" sldId="256"/>
            <ac:spMk id="4" creationId="{8DE6899A-D842-4C9E-ADC1-B0C1377122EA}"/>
          </ac:spMkLst>
        </pc:spChg>
      </pc:sldChg>
      <pc:sldChg chg="delSp modSp mod">
        <pc:chgData name="Li Lixiang" userId="6104bbfcb56aea79" providerId="LiveId" clId="{520C93B9-CEC9-463A-ADED-EF37E386D643}" dt="2021-07-24T06:41:32.946" v="949" actId="20577"/>
        <pc:sldMkLst>
          <pc:docMk/>
          <pc:sldMk cId="1732110910" sldId="271"/>
        </pc:sldMkLst>
        <pc:spChg chg="mod">
          <ac:chgData name="Li Lixiang" userId="6104bbfcb56aea79" providerId="LiveId" clId="{520C93B9-CEC9-463A-ADED-EF37E386D643}" dt="2021-07-24T06:33:07.675" v="631" actId="20577"/>
          <ac:spMkLst>
            <pc:docMk/>
            <pc:sldMk cId="1732110910" sldId="271"/>
            <ac:spMk id="2" creationId="{5EC01E2D-9CFE-4D5D-8863-3BA90731F07B}"/>
          </ac:spMkLst>
        </pc:spChg>
        <pc:spChg chg="del">
          <ac:chgData name="Li Lixiang" userId="6104bbfcb56aea79" providerId="LiveId" clId="{520C93B9-CEC9-463A-ADED-EF37E386D643}" dt="2021-07-24T06:31:20.801" v="454" actId="478"/>
          <ac:spMkLst>
            <pc:docMk/>
            <pc:sldMk cId="1732110910" sldId="271"/>
            <ac:spMk id="3" creationId="{2DD1A1C7-EADD-4889-9033-83B25B7F31CE}"/>
          </ac:spMkLst>
        </pc:spChg>
        <pc:spChg chg="del">
          <ac:chgData name="Li Lixiang" userId="6104bbfcb56aea79" providerId="LiveId" clId="{520C93B9-CEC9-463A-ADED-EF37E386D643}" dt="2021-07-24T06:31:22.540" v="455" actId="478"/>
          <ac:spMkLst>
            <pc:docMk/>
            <pc:sldMk cId="1732110910" sldId="271"/>
            <ac:spMk id="5" creationId="{DBF1F43A-FA8C-400B-827B-9977AD0730A3}"/>
          </ac:spMkLst>
        </pc:spChg>
        <pc:spChg chg="del">
          <ac:chgData name="Li Lixiang" userId="6104bbfcb56aea79" providerId="LiveId" clId="{520C93B9-CEC9-463A-ADED-EF37E386D643}" dt="2021-07-24T06:31:18.906" v="453" actId="478"/>
          <ac:spMkLst>
            <pc:docMk/>
            <pc:sldMk cId="1732110910" sldId="271"/>
            <ac:spMk id="6" creationId="{875FAFF1-CA35-49CD-86B2-A7329C535934}"/>
          </ac:spMkLst>
        </pc:spChg>
        <pc:spChg chg="mod">
          <ac:chgData name="Li Lixiang" userId="6104bbfcb56aea79" providerId="LiveId" clId="{520C93B9-CEC9-463A-ADED-EF37E386D643}" dt="2021-07-24T06:41:32.946" v="949" actId="20577"/>
          <ac:spMkLst>
            <pc:docMk/>
            <pc:sldMk cId="1732110910" sldId="271"/>
            <ac:spMk id="9" creationId="{B3A91969-9FC0-40D6-97FB-CB169B0FD70D}"/>
          </ac:spMkLst>
        </pc:spChg>
      </pc:sldChg>
      <pc:sldChg chg="modSp mod">
        <pc:chgData name="Li Lixiang" userId="6104bbfcb56aea79" providerId="LiveId" clId="{520C93B9-CEC9-463A-ADED-EF37E386D643}" dt="2021-07-24T07:32:24.507" v="2188" actId="313"/>
        <pc:sldMkLst>
          <pc:docMk/>
          <pc:sldMk cId="1689529104" sldId="272"/>
        </pc:sldMkLst>
        <pc:spChg chg="mod">
          <ac:chgData name="Li Lixiang" userId="6104bbfcb56aea79" providerId="LiveId" clId="{520C93B9-CEC9-463A-ADED-EF37E386D643}" dt="2021-07-24T06:53:32.925" v="1535"/>
          <ac:spMkLst>
            <pc:docMk/>
            <pc:sldMk cId="1689529104" sldId="272"/>
            <ac:spMk id="2" creationId="{0C917945-453F-4D7D-9537-2DDA9DB99992}"/>
          </ac:spMkLst>
        </pc:spChg>
        <pc:spChg chg="mod">
          <ac:chgData name="Li Lixiang" userId="6104bbfcb56aea79" providerId="LiveId" clId="{520C93B9-CEC9-463A-ADED-EF37E386D643}" dt="2021-07-24T07:32:24.507" v="2188" actId="313"/>
          <ac:spMkLst>
            <pc:docMk/>
            <pc:sldMk cId="1689529104" sldId="272"/>
            <ac:spMk id="3" creationId="{E4DC86C8-BB72-4DF8-9F13-C8AF8FA830D0}"/>
          </ac:spMkLst>
        </pc:spChg>
      </pc:sldChg>
      <pc:sldChg chg="addSp delSp modSp mod">
        <pc:chgData name="Li Lixiang" userId="6104bbfcb56aea79" providerId="LiveId" clId="{520C93B9-CEC9-463A-ADED-EF37E386D643}" dt="2021-07-24T07:46:00.134" v="2356" actId="6549"/>
        <pc:sldMkLst>
          <pc:docMk/>
          <pc:sldMk cId="4248856071" sldId="273"/>
        </pc:sldMkLst>
        <pc:spChg chg="mod">
          <ac:chgData name="Li Lixiang" userId="6104bbfcb56aea79" providerId="LiveId" clId="{520C93B9-CEC9-463A-ADED-EF37E386D643}" dt="2021-07-24T07:46:00.134" v="2356" actId="6549"/>
          <ac:spMkLst>
            <pc:docMk/>
            <pc:sldMk cId="4248856071" sldId="273"/>
            <ac:spMk id="3" creationId="{66A2D000-77B6-4F32-BF98-32BA6BB4CF4F}"/>
          </ac:spMkLst>
        </pc:spChg>
        <pc:spChg chg="del">
          <ac:chgData name="Li Lixiang" userId="6104bbfcb56aea79" providerId="LiveId" clId="{520C93B9-CEC9-463A-ADED-EF37E386D643}" dt="2021-07-24T07:44:44.487" v="2189" actId="478"/>
          <ac:spMkLst>
            <pc:docMk/>
            <pc:sldMk cId="4248856071" sldId="273"/>
            <ac:spMk id="5" creationId="{A4AA2BB8-FC7B-43F5-8CBF-0198B60E33FF}"/>
          </ac:spMkLst>
        </pc:spChg>
        <pc:spChg chg="del">
          <ac:chgData name="Li Lixiang" userId="6104bbfcb56aea79" providerId="LiveId" clId="{520C93B9-CEC9-463A-ADED-EF37E386D643}" dt="2021-07-24T07:44:44.487" v="2189" actId="478"/>
          <ac:spMkLst>
            <pc:docMk/>
            <pc:sldMk cId="4248856071" sldId="273"/>
            <ac:spMk id="6" creationId="{F26DF708-44ED-4342-ADF0-0F60727A69F5}"/>
          </ac:spMkLst>
        </pc:spChg>
        <pc:spChg chg="add mod">
          <ac:chgData name="Li Lixiang" userId="6104bbfcb56aea79" providerId="LiveId" clId="{520C93B9-CEC9-463A-ADED-EF37E386D643}" dt="2021-07-24T07:44:59.900" v="2192" actId="207"/>
          <ac:spMkLst>
            <pc:docMk/>
            <pc:sldMk cId="4248856071" sldId="273"/>
            <ac:spMk id="8" creationId="{5A8C6B7A-DC51-4E0F-81DC-752E88E3D365}"/>
          </ac:spMkLst>
        </pc:spChg>
        <pc:spChg chg="add mod">
          <ac:chgData name="Li Lixiang" userId="6104bbfcb56aea79" providerId="LiveId" clId="{520C93B9-CEC9-463A-ADED-EF37E386D643}" dt="2021-07-24T07:44:53.466" v="2191" actId="1076"/>
          <ac:spMkLst>
            <pc:docMk/>
            <pc:sldMk cId="4248856071" sldId="273"/>
            <ac:spMk id="9" creationId="{97B203A0-5CA7-4A67-B0F2-6FE0FC804157}"/>
          </ac:spMkLst>
        </pc:spChg>
        <pc:picChg chg="del">
          <ac:chgData name="Li Lixiang" userId="6104bbfcb56aea79" providerId="LiveId" clId="{520C93B9-CEC9-463A-ADED-EF37E386D643}" dt="2021-07-24T07:45:28.359" v="2193" actId="478"/>
          <ac:picMkLst>
            <pc:docMk/>
            <pc:sldMk cId="4248856071" sldId="273"/>
            <ac:picMk id="7" creationId="{27C62E7A-E9A5-440F-867C-35BC8CE966CC}"/>
          </ac:picMkLst>
        </pc:picChg>
        <pc:picChg chg="add mod">
          <ac:chgData name="Li Lixiang" userId="6104bbfcb56aea79" providerId="LiveId" clId="{520C93B9-CEC9-463A-ADED-EF37E386D643}" dt="2021-07-24T07:45:33.184" v="2196" actId="1076"/>
          <ac:picMkLst>
            <pc:docMk/>
            <pc:sldMk cId="4248856071" sldId="273"/>
            <ac:picMk id="10" creationId="{D52DFB0F-2D6B-48FC-97A4-261EC6824912}"/>
          </ac:picMkLst>
        </pc:picChg>
      </pc:sldChg>
      <pc:sldChg chg="modSp add mod ord">
        <pc:chgData name="Li Lixiang" userId="6104bbfcb56aea79" providerId="LiveId" clId="{520C93B9-CEC9-463A-ADED-EF37E386D643}" dt="2021-07-24T06:53:28.297" v="1534" actId="21"/>
        <pc:sldMkLst>
          <pc:docMk/>
          <pc:sldMk cId="1932413184" sldId="274"/>
        </pc:sldMkLst>
        <pc:spChg chg="mod">
          <ac:chgData name="Li Lixiang" userId="6104bbfcb56aea79" providerId="LiveId" clId="{520C93B9-CEC9-463A-ADED-EF37E386D643}" dt="2021-07-24T06:53:28.297" v="1534" actId="21"/>
          <ac:spMkLst>
            <pc:docMk/>
            <pc:sldMk cId="1932413184" sldId="274"/>
            <ac:spMk id="2" creationId="{0C917945-453F-4D7D-9537-2DDA9DB99992}"/>
          </ac:spMkLst>
        </pc:spChg>
        <pc:spChg chg="mod">
          <ac:chgData name="Li Lixiang" userId="6104bbfcb56aea79" providerId="LiveId" clId="{520C93B9-CEC9-463A-ADED-EF37E386D643}" dt="2021-07-24T06:52:53.931" v="1530" actId="313"/>
          <ac:spMkLst>
            <pc:docMk/>
            <pc:sldMk cId="1932413184" sldId="274"/>
            <ac:spMk id="3" creationId="{E4DC86C8-BB72-4DF8-9F13-C8AF8FA830D0}"/>
          </ac:spMkLst>
        </pc:spChg>
      </pc:sldChg>
    </pc:docChg>
  </pc:docChgLst>
  <pc:docChgLst>
    <pc:chgData name="Li Lixiang" userId="6104bbfcb56aea79" providerId="LiveId" clId="{39E3A72B-AA89-43E1-AA38-8F66872185B7}"/>
    <pc:docChg chg="undo custSel modSld">
      <pc:chgData name="Li Lixiang" userId="6104bbfcb56aea79" providerId="LiveId" clId="{39E3A72B-AA89-43E1-AA38-8F66872185B7}" dt="2021-07-26T00:20:44.434" v="1677" actId="14100"/>
      <pc:docMkLst>
        <pc:docMk/>
      </pc:docMkLst>
      <pc:sldChg chg="modSp mod">
        <pc:chgData name="Li Lixiang" userId="6104bbfcb56aea79" providerId="LiveId" clId="{39E3A72B-AA89-43E1-AA38-8F66872185B7}" dt="2021-07-24T07:53:40.025" v="21" actId="6549"/>
        <pc:sldMkLst>
          <pc:docMk/>
          <pc:sldMk cId="3650079851" sldId="256"/>
        </pc:sldMkLst>
        <pc:spChg chg="mod">
          <ac:chgData name="Li Lixiang" userId="6104bbfcb56aea79" providerId="LiveId" clId="{39E3A72B-AA89-43E1-AA38-8F66872185B7}" dt="2021-07-24T07:53:40.025" v="21" actId="6549"/>
          <ac:spMkLst>
            <pc:docMk/>
            <pc:sldMk cId="3650079851" sldId="256"/>
            <ac:spMk id="4" creationId="{8DE6899A-D842-4C9E-ADC1-B0C1377122EA}"/>
          </ac:spMkLst>
        </pc:spChg>
      </pc:sldChg>
      <pc:sldChg chg="modSp mod">
        <pc:chgData name="Li Lixiang" userId="6104bbfcb56aea79" providerId="LiveId" clId="{39E3A72B-AA89-43E1-AA38-8F66872185B7}" dt="2021-07-24T08:12:03.189" v="610" actId="21"/>
        <pc:sldMkLst>
          <pc:docMk/>
          <pc:sldMk cId="1732110910" sldId="271"/>
        </pc:sldMkLst>
        <pc:spChg chg="mod">
          <ac:chgData name="Li Lixiang" userId="6104bbfcb56aea79" providerId="LiveId" clId="{39E3A72B-AA89-43E1-AA38-8F66872185B7}" dt="2021-07-24T07:54:02.822" v="61" actId="313"/>
          <ac:spMkLst>
            <pc:docMk/>
            <pc:sldMk cId="1732110910" sldId="271"/>
            <ac:spMk id="2" creationId="{5EC01E2D-9CFE-4D5D-8863-3BA90731F07B}"/>
          </ac:spMkLst>
        </pc:spChg>
        <pc:spChg chg="mod">
          <ac:chgData name="Li Lixiang" userId="6104bbfcb56aea79" providerId="LiveId" clId="{39E3A72B-AA89-43E1-AA38-8F66872185B7}" dt="2021-07-24T08:12:03.189" v="610" actId="21"/>
          <ac:spMkLst>
            <pc:docMk/>
            <pc:sldMk cId="1732110910" sldId="271"/>
            <ac:spMk id="9" creationId="{B3A91969-9FC0-40D6-97FB-CB169B0FD70D}"/>
          </ac:spMkLst>
        </pc:spChg>
      </pc:sldChg>
      <pc:sldChg chg="modSp mod">
        <pc:chgData name="Li Lixiang" userId="6104bbfcb56aea79" providerId="LiveId" clId="{39E3A72B-AA89-43E1-AA38-8F66872185B7}" dt="2021-07-26T00:20:22.248" v="1675" actId="20577"/>
        <pc:sldMkLst>
          <pc:docMk/>
          <pc:sldMk cId="1689529104" sldId="272"/>
        </pc:sldMkLst>
        <pc:spChg chg="mod">
          <ac:chgData name="Li Lixiang" userId="6104bbfcb56aea79" providerId="LiveId" clId="{39E3A72B-AA89-43E1-AA38-8F66872185B7}" dt="2021-07-24T08:18:05.100" v="879" actId="20577"/>
          <ac:spMkLst>
            <pc:docMk/>
            <pc:sldMk cId="1689529104" sldId="272"/>
            <ac:spMk id="2" creationId="{0C917945-453F-4D7D-9537-2DDA9DB99992}"/>
          </ac:spMkLst>
        </pc:spChg>
        <pc:spChg chg="mod">
          <ac:chgData name="Li Lixiang" userId="6104bbfcb56aea79" providerId="LiveId" clId="{39E3A72B-AA89-43E1-AA38-8F66872185B7}" dt="2021-07-26T00:20:22.248" v="1675" actId="20577"/>
          <ac:spMkLst>
            <pc:docMk/>
            <pc:sldMk cId="1689529104" sldId="272"/>
            <ac:spMk id="3" creationId="{E4DC86C8-BB72-4DF8-9F13-C8AF8FA830D0}"/>
          </ac:spMkLst>
        </pc:spChg>
      </pc:sldChg>
      <pc:sldChg chg="addSp delSp modSp mod">
        <pc:chgData name="Li Lixiang" userId="6104bbfcb56aea79" providerId="LiveId" clId="{39E3A72B-AA89-43E1-AA38-8F66872185B7}" dt="2021-07-26T00:20:44.434" v="1677" actId="14100"/>
        <pc:sldMkLst>
          <pc:docMk/>
          <pc:sldMk cId="4248856071" sldId="273"/>
        </pc:sldMkLst>
        <pc:spChg chg="mod">
          <ac:chgData name="Li Lixiang" userId="6104bbfcb56aea79" providerId="LiveId" clId="{39E3A72B-AA89-43E1-AA38-8F66872185B7}" dt="2021-07-24T09:06:35.682" v="1638" actId="20577"/>
          <ac:spMkLst>
            <pc:docMk/>
            <pc:sldMk cId="4248856071" sldId="273"/>
            <ac:spMk id="3" creationId="{66A2D000-77B6-4F32-BF98-32BA6BB4CF4F}"/>
          </ac:spMkLst>
        </pc:spChg>
        <pc:spChg chg="mod">
          <ac:chgData name="Li Lixiang" userId="6104bbfcb56aea79" providerId="LiveId" clId="{39E3A72B-AA89-43E1-AA38-8F66872185B7}" dt="2021-07-24T09:06:46.245" v="1651" actId="6549"/>
          <ac:spMkLst>
            <pc:docMk/>
            <pc:sldMk cId="4248856071" sldId="273"/>
            <ac:spMk id="8" creationId="{5A8C6B7A-DC51-4E0F-81DC-752E88E3D365}"/>
          </ac:spMkLst>
        </pc:spChg>
        <pc:spChg chg="mod">
          <ac:chgData name="Li Lixiang" userId="6104bbfcb56aea79" providerId="LiveId" clId="{39E3A72B-AA89-43E1-AA38-8F66872185B7}" dt="2021-07-26T00:20:44.434" v="1677" actId="14100"/>
          <ac:spMkLst>
            <pc:docMk/>
            <pc:sldMk cId="4248856071" sldId="273"/>
            <ac:spMk id="9" creationId="{97B203A0-5CA7-4A67-B0F2-6FE0FC804157}"/>
          </ac:spMkLst>
        </pc:spChg>
        <pc:picChg chg="add mod">
          <ac:chgData name="Li Lixiang" userId="6104bbfcb56aea79" providerId="LiveId" clId="{39E3A72B-AA89-43E1-AA38-8F66872185B7}" dt="2021-07-24T09:05:55.209" v="1466" actId="1076"/>
          <ac:picMkLst>
            <pc:docMk/>
            <pc:sldMk cId="4248856071" sldId="273"/>
            <ac:picMk id="5" creationId="{0750124A-7910-417E-B690-45D9B83A31EF}"/>
          </ac:picMkLst>
        </pc:picChg>
        <pc:picChg chg="del">
          <ac:chgData name="Li Lixiang" userId="6104bbfcb56aea79" providerId="LiveId" clId="{39E3A72B-AA89-43E1-AA38-8F66872185B7}" dt="2021-07-24T09:05:50.902" v="1463" actId="478"/>
          <ac:picMkLst>
            <pc:docMk/>
            <pc:sldMk cId="4248856071" sldId="273"/>
            <ac:picMk id="10" creationId="{D52DFB0F-2D6B-48FC-97A4-261EC6824912}"/>
          </ac:picMkLst>
        </pc:picChg>
      </pc:sldChg>
      <pc:sldChg chg="addSp modSp mod">
        <pc:chgData name="Li Lixiang" userId="6104bbfcb56aea79" providerId="LiveId" clId="{39E3A72B-AA89-43E1-AA38-8F66872185B7}" dt="2021-07-24T08:14:49.609" v="857" actId="1076"/>
        <pc:sldMkLst>
          <pc:docMk/>
          <pc:sldMk cId="1932413184" sldId="274"/>
        </pc:sldMkLst>
        <pc:spChg chg="mod">
          <ac:chgData name="Li Lixiang" userId="6104bbfcb56aea79" providerId="LiveId" clId="{39E3A72B-AA89-43E1-AA38-8F66872185B7}" dt="2021-07-24T08:11:56.198" v="609"/>
          <ac:spMkLst>
            <pc:docMk/>
            <pc:sldMk cId="1932413184" sldId="274"/>
            <ac:spMk id="2" creationId="{0C917945-453F-4D7D-9537-2DDA9DB99992}"/>
          </ac:spMkLst>
        </pc:spChg>
        <pc:spChg chg="mod">
          <ac:chgData name="Li Lixiang" userId="6104bbfcb56aea79" providerId="LiveId" clId="{39E3A72B-AA89-43E1-AA38-8F66872185B7}" dt="2021-07-24T08:13:59.149" v="847" actId="20577"/>
          <ac:spMkLst>
            <pc:docMk/>
            <pc:sldMk cId="1932413184" sldId="274"/>
            <ac:spMk id="3" creationId="{E4DC86C8-BB72-4DF8-9F13-C8AF8FA830D0}"/>
          </ac:spMkLst>
        </pc:spChg>
        <pc:picChg chg="add mod">
          <ac:chgData name="Li Lixiang" userId="6104bbfcb56aea79" providerId="LiveId" clId="{39E3A72B-AA89-43E1-AA38-8F66872185B7}" dt="2021-07-24T08:14:48.208" v="856" actId="14100"/>
          <ac:picMkLst>
            <pc:docMk/>
            <pc:sldMk cId="1932413184" sldId="274"/>
            <ac:picMk id="1026" creationId="{50405E51-86CA-4839-8FB6-5D6332A60730}"/>
          </ac:picMkLst>
        </pc:picChg>
        <pc:picChg chg="add mod">
          <ac:chgData name="Li Lixiang" userId="6104bbfcb56aea79" providerId="LiveId" clId="{39E3A72B-AA89-43E1-AA38-8F66872185B7}" dt="2021-07-24T08:14:49.609" v="857" actId="1076"/>
          <ac:picMkLst>
            <pc:docMk/>
            <pc:sldMk cId="1932413184" sldId="274"/>
            <ac:picMk id="1028" creationId="{EFACEE95-77E8-40F3-9360-1ED046380598}"/>
          </ac:picMkLst>
        </pc:picChg>
      </pc:sldChg>
    </pc:docChg>
  </pc:docChgLst>
  <pc:docChgLst>
    <pc:chgData name="Li Lixiang" userId="6104bbfcb56aea79" providerId="LiveId" clId="{69402F44-AB7F-49D7-95AB-FE584868BF4B}"/>
    <pc:docChg chg="modSld">
      <pc:chgData name="Li Lixiang" userId="6104bbfcb56aea79" providerId="LiveId" clId="{69402F44-AB7F-49D7-95AB-FE584868BF4B}" dt="2021-07-23T07:22:16.812" v="0" actId="20577"/>
      <pc:docMkLst>
        <pc:docMk/>
      </pc:docMkLst>
      <pc:sldChg chg="modSp mod">
        <pc:chgData name="Li Lixiang" userId="6104bbfcb56aea79" providerId="LiveId" clId="{69402F44-AB7F-49D7-95AB-FE584868BF4B}" dt="2021-07-23T07:22:16.812" v="0" actId="20577"/>
        <pc:sldMkLst>
          <pc:docMk/>
          <pc:sldMk cId="1732110910" sldId="271"/>
        </pc:sldMkLst>
        <pc:spChg chg="mod">
          <ac:chgData name="Li Lixiang" userId="6104bbfcb56aea79" providerId="LiveId" clId="{69402F44-AB7F-49D7-95AB-FE584868BF4B}" dt="2021-07-23T07:22:16.812" v="0" actId="20577"/>
          <ac:spMkLst>
            <pc:docMk/>
            <pc:sldMk cId="1732110910" sldId="271"/>
            <ac:spMk id="9" creationId="{B3A91969-9FC0-40D6-97FB-CB169B0FD70D}"/>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10/4/2021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10/4/2021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dinirimameev/monthly-car-sales-in-quebec-1960/version/2" TargetMode="External"/><Relationship Id="rId2" Type="http://schemas.openxmlformats.org/officeDocument/2006/relationships/hyperlink" Target="http://ftp.uni-bayreuth.de/math/statlib/datasets/hipel-mcleod" TargetMode="External"/><Relationship Id="rId1" Type="http://schemas.openxmlformats.org/officeDocument/2006/relationships/slideLayout" Target="../slideLayouts/slideLayout2.xml"/><Relationship Id="rId4" Type="http://schemas.openxmlformats.org/officeDocument/2006/relationships/hyperlink" Target="https://github.com/jbrownlee/Datasets/blob/master/monthly-car-sales.csv"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500E4-3964-46A5-8A63-BF74162C33AA}"/>
              </a:ext>
            </a:extLst>
          </p:cNvPr>
          <p:cNvSpPr>
            <a:spLocks noGrp="1"/>
          </p:cNvSpPr>
          <p:nvPr>
            <p:ph type="ctrTitle"/>
          </p:nvPr>
        </p:nvSpPr>
        <p:spPr/>
        <p:txBody>
          <a:bodyPr/>
          <a:lstStyle/>
          <a:p>
            <a:r>
              <a:rPr lang="en-US" dirty="0"/>
              <a:t>Python programming</a:t>
            </a:r>
            <a:endParaRPr lang="en-MY" dirty="0"/>
          </a:p>
        </p:txBody>
      </p:sp>
      <p:sp>
        <p:nvSpPr>
          <p:cNvPr id="4" name="副标题 3">
            <a:extLst>
              <a:ext uri="{FF2B5EF4-FFF2-40B4-BE49-F238E27FC236}">
                <a16:creationId xmlns:a16="http://schemas.microsoft.com/office/drawing/2014/main" id="{8DE6899A-D842-4C9E-ADC1-B0C1377122EA}"/>
              </a:ext>
            </a:extLst>
          </p:cNvPr>
          <p:cNvSpPr>
            <a:spLocks noGrp="1"/>
          </p:cNvSpPr>
          <p:nvPr>
            <p:ph type="subTitle" idx="1"/>
          </p:nvPr>
        </p:nvSpPr>
        <p:spPr/>
        <p:txBody>
          <a:bodyPr/>
          <a:lstStyle/>
          <a:p>
            <a:r>
              <a:rPr lang="en-MY" dirty="0"/>
              <a:t>unit B5 – time series </a:t>
            </a:r>
          </a:p>
        </p:txBody>
      </p:sp>
    </p:spTree>
    <p:extLst>
      <p:ext uri="{BB962C8B-B14F-4D97-AF65-F5344CB8AC3E}">
        <p14:creationId xmlns:p14="http://schemas.microsoft.com/office/powerpoint/2010/main" val="3650079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17945-453F-4D7D-9537-2DDA9DB99992}"/>
              </a:ext>
            </a:extLst>
          </p:cNvPr>
          <p:cNvSpPr>
            <a:spLocks noGrp="1"/>
          </p:cNvSpPr>
          <p:nvPr>
            <p:ph type="title"/>
          </p:nvPr>
        </p:nvSpPr>
        <p:spPr/>
        <p:txBody>
          <a:bodyPr/>
          <a:lstStyle/>
          <a:p>
            <a:r>
              <a:rPr lang="en-US" dirty="0"/>
              <a:t>Data decomposition</a:t>
            </a:r>
            <a:endParaRPr lang="en-MY" dirty="0"/>
          </a:p>
        </p:txBody>
      </p:sp>
      <p:sp>
        <p:nvSpPr>
          <p:cNvPr id="3" name="Content Placeholder 2">
            <a:extLst>
              <a:ext uri="{FF2B5EF4-FFF2-40B4-BE49-F238E27FC236}">
                <a16:creationId xmlns:a16="http://schemas.microsoft.com/office/drawing/2014/main" id="{E4DC86C8-BB72-4DF8-9F13-C8AF8FA830D0}"/>
              </a:ext>
            </a:extLst>
          </p:cNvPr>
          <p:cNvSpPr>
            <a:spLocks noGrp="1"/>
          </p:cNvSpPr>
          <p:nvPr>
            <p:ph idx="1"/>
          </p:nvPr>
        </p:nvSpPr>
        <p:spPr>
          <a:xfrm>
            <a:off x="685801" y="1912690"/>
            <a:ext cx="6459717" cy="4554098"/>
          </a:xfrm>
        </p:spPr>
        <p:txBody>
          <a:bodyPr>
            <a:normAutofit/>
          </a:bodyPr>
          <a:lstStyle/>
          <a:p>
            <a:r>
              <a:rPr lang="en-US" dirty="0"/>
              <a:t>A time series data may show different components:</a:t>
            </a:r>
          </a:p>
          <a:p>
            <a:pPr lvl="1">
              <a:buFont typeface="Arial" panose="020B0604020202020204" pitchFamily="34" charset="0"/>
              <a:buChar char="•"/>
            </a:pPr>
            <a:r>
              <a:rPr lang="en-MY" b="1" i="0" dirty="0">
                <a:solidFill>
                  <a:srgbClr val="FFFF00"/>
                </a:solidFill>
                <a:effectLst/>
                <a:latin typeface="-apple-system"/>
              </a:rPr>
              <a:t>Trend</a:t>
            </a:r>
            <a:r>
              <a:rPr lang="en-MY" b="0" i="0" dirty="0">
                <a:effectLst/>
                <a:latin typeface="-apple-system"/>
              </a:rPr>
              <a:t>: A slow but significant change of the values over time</a:t>
            </a:r>
          </a:p>
          <a:p>
            <a:pPr lvl="1">
              <a:buFont typeface="Arial" panose="020B0604020202020204" pitchFamily="34" charset="0"/>
              <a:buChar char="•"/>
            </a:pPr>
            <a:r>
              <a:rPr lang="en-MY" b="1" i="0" dirty="0">
                <a:solidFill>
                  <a:srgbClr val="FFFF00"/>
                </a:solidFill>
                <a:effectLst/>
                <a:latin typeface="-apple-system"/>
              </a:rPr>
              <a:t>Season</a:t>
            </a:r>
            <a:r>
              <a:rPr lang="en-MY" b="0" i="0" dirty="0">
                <a:effectLst/>
                <a:latin typeface="-apple-system"/>
              </a:rPr>
              <a:t>: A change that is cyclical and has a period of less than one year</a:t>
            </a:r>
          </a:p>
          <a:p>
            <a:pPr lvl="1">
              <a:buFont typeface="Arial" panose="020B0604020202020204" pitchFamily="34" charset="0"/>
              <a:buChar char="•"/>
            </a:pPr>
            <a:r>
              <a:rPr lang="en-MY" b="1" i="0" dirty="0">
                <a:solidFill>
                  <a:srgbClr val="FFFF00"/>
                </a:solidFill>
                <a:effectLst/>
                <a:latin typeface="-apple-system"/>
              </a:rPr>
              <a:t>Cycle</a:t>
            </a:r>
            <a:r>
              <a:rPr lang="en-MY" b="0" i="0" dirty="0">
                <a:effectLst/>
                <a:latin typeface="-apple-system"/>
              </a:rPr>
              <a:t>: A change that is cyclical and has a period of longer than one year</a:t>
            </a:r>
          </a:p>
          <a:p>
            <a:pPr lvl="1">
              <a:buFont typeface="Arial" panose="020B0604020202020204" pitchFamily="34" charset="0"/>
              <a:buChar char="•"/>
            </a:pPr>
            <a:r>
              <a:rPr lang="en-MY" b="1" i="0" dirty="0">
                <a:solidFill>
                  <a:srgbClr val="FFFF00"/>
                </a:solidFill>
                <a:effectLst/>
                <a:latin typeface="-apple-system"/>
              </a:rPr>
              <a:t>Random</a:t>
            </a:r>
            <a:r>
              <a:rPr lang="en-MY" b="0" i="0" dirty="0">
                <a:effectLst/>
                <a:latin typeface="-apple-system"/>
              </a:rPr>
              <a:t>: A component that is random; the best model for purely random data is the mean, given that it has a distribution corresponding to the normal distribution</a:t>
            </a:r>
          </a:p>
          <a:p>
            <a:pPr lvl="1">
              <a:buFont typeface="Arial" panose="020B0604020202020204" pitchFamily="34" charset="0"/>
              <a:buChar char="•"/>
            </a:pPr>
            <a:r>
              <a:rPr lang="en-MY" b="0" i="0" dirty="0">
                <a:effectLst/>
                <a:latin typeface="-apple-system"/>
              </a:rPr>
              <a:t>Many software will process for season + cycle together as one category.</a:t>
            </a:r>
          </a:p>
          <a:p>
            <a:endParaRPr lang="en-MY" dirty="0"/>
          </a:p>
        </p:txBody>
      </p:sp>
      <p:pic>
        <p:nvPicPr>
          <p:cNvPr id="5" name="Picture 4" descr="Chart&#10;&#10;Description automatically generated">
            <a:extLst>
              <a:ext uri="{FF2B5EF4-FFF2-40B4-BE49-F238E27FC236}">
                <a16:creationId xmlns:a16="http://schemas.microsoft.com/office/drawing/2014/main" id="{CE47E364-64BE-4DD7-96F4-E56A33E2F4A3}"/>
              </a:ext>
            </a:extLst>
          </p:cNvPr>
          <p:cNvPicPr>
            <a:picLocks noChangeAspect="1"/>
          </p:cNvPicPr>
          <p:nvPr/>
        </p:nvPicPr>
        <p:blipFill>
          <a:blip r:embed="rId2"/>
          <a:stretch>
            <a:fillRect/>
          </a:stretch>
        </p:blipFill>
        <p:spPr>
          <a:xfrm>
            <a:off x="7561422" y="2065867"/>
            <a:ext cx="4225458" cy="3797882"/>
          </a:xfrm>
          <a:prstGeom prst="rect">
            <a:avLst/>
          </a:prstGeom>
        </p:spPr>
      </p:pic>
    </p:spTree>
    <p:extLst>
      <p:ext uri="{BB962C8B-B14F-4D97-AF65-F5344CB8AC3E}">
        <p14:creationId xmlns:p14="http://schemas.microsoft.com/office/powerpoint/2010/main" val="1689529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0D8C0-6205-4D39-AB2C-CD65679E234F}"/>
              </a:ext>
            </a:extLst>
          </p:cNvPr>
          <p:cNvSpPr>
            <a:spLocks noGrp="1"/>
          </p:cNvSpPr>
          <p:nvPr>
            <p:ph type="title"/>
          </p:nvPr>
        </p:nvSpPr>
        <p:spPr/>
        <p:txBody>
          <a:bodyPr/>
          <a:lstStyle/>
          <a:p>
            <a:r>
              <a:rPr lang="en-US" dirty="0"/>
              <a:t>packages</a:t>
            </a:r>
            <a:endParaRPr lang="en-MY" dirty="0"/>
          </a:p>
        </p:txBody>
      </p:sp>
      <p:sp>
        <p:nvSpPr>
          <p:cNvPr id="3" name="Content Placeholder 2">
            <a:extLst>
              <a:ext uri="{FF2B5EF4-FFF2-40B4-BE49-F238E27FC236}">
                <a16:creationId xmlns:a16="http://schemas.microsoft.com/office/drawing/2014/main" id="{44E3B881-200C-4A87-8CAF-2A8262CDB2B8}"/>
              </a:ext>
            </a:extLst>
          </p:cNvPr>
          <p:cNvSpPr>
            <a:spLocks noGrp="1"/>
          </p:cNvSpPr>
          <p:nvPr>
            <p:ph idx="1"/>
          </p:nvPr>
        </p:nvSpPr>
        <p:spPr/>
        <p:txBody>
          <a:bodyPr/>
          <a:lstStyle/>
          <a:p>
            <a:r>
              <a:rPr lang="en-US" dirty="0" err="1"/>
              <a:t>Statsmodels</a:t>
            </a:r>
            <a:r>
              <a:rPr lang="en-US" dirty="0"/>
              <a:t>: currently this package has some good functions made for time series data analysis</a:t>
            </a:r>
          </a:p>
          <a:p>
            <a:pPr lvl="1"/>
            <a:r>
              <a:rPr lang="en-US" dirty="0" err="1"/>
              <a:t>Seasonal_decomposed</a:t>
            </a:r>
            <a:r>
              <a:rPr lang="en-US" dirty="0"/>
              <a:t>(), this function will decompose the data</a:t>
            </a:r>
          </a:p>
          <a:p>
            <a:pPr lvl="1"/>
            <a:r>
              <a:rPr lang="en-US" dirty="0" err="1"/>
              <a:t>Adfuller</a:t>
            </a:r>
            <a:r>
              <a:rPr lang="en-US" dirty="0"/>
              <a:t>(), this function to test if data is stationary</a:t>
            </a:r>
          </a:p>
          <a:p>
            <a:pPr lvl="1"/>
            <a:r>
              <a:rPr lang="en-US" dirty="0"/>
              <a:t>ARIMA model for prediction</a:t>
            </a:r>
            <a:endParaRPr lang="en-MY" dirty="0"/>
          </a:p>
        </p:txBody>
      </p:sp>
    </p:spTree>
    <p:extLst>
      <p:ext uri="{BB962C8B-B14F-4D97-AF65-F5344CB8AC3E}">
        <p14:creationId xmlns:p14="http://schemas.microsoft.com/office/powerpoint/2010/main" val="4234025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EB574-1B95-458D-A8D5-D6D45756B15D}"/>
              </a:ext>
            </a:extLst>
          </p:cNvPr>
          <p:cNvSpPr>
            <a:spLocks noGrp="1"/>
          </p:cNvSpPr>
          <p:nvPr>
            <p:ph type="title"/>
          </p:nvPr>
        </p:nvSpPr>
        <p:spPr/>
        <p:txBody>
          <a:bodyPr/>
          <a:lstStyle/>
          <a:p>
            <a:r>
              <a:rPr lang="en-US" dirty="0"/>
              <a:t>tasks</a:t>
            </a:r>
            <a:endParaRPr lang="en-MY" dirty="0"/>
          </a:p>
        </p:txBody>
      </p:sp>
      <p:sp>
        <p:nvSpPr>
          <p:cNvPr id="6" name="Content Placeholder 5">
            <a:extLst>
              <a:ext uri="{FF2B5EF4-FFF2-40B4-BE49-F238E27FC236}">
                <a16:creationId xmlns:a16="http://schemas.microsoft.com/office/drawing/2014/main" id="{9665C27E-8691-4223-B9CD-B31A2624993F}"/>
              </a:ext>
            </a:extLst>
          </p:cNvPr>
          <p:cNvSpPr>
            <a:spLocks noGrp="1"/>
          </p:cNvSpPr>
          <p:nvPr>
            <p:ph idx="1"/>
          </p:nvPr>
        </p:nvSpPr>
        <p:spPr>
          <a:xfrm>
            <a:off x="914400" y="6005467"/>
            <a:ext cx="10131425" cy="484233"/>
          </a:xfrm>
        </p:spPr>
        <p:txBody>
          <a:bodyPr/>
          <a:lstStyle/>
          <a:p>
            <a:r>
              <a:rPr lang="en-US" dirty="0"/>
              <a:t>Build ARIMA model and forecast</a:t>
            </a:r>
            <a:endParaRPr lang="en-MY" dirty="0"/>
          </a:p>
        </p:txBody>
      </p:sp>
      <p:sp>
        <p:nvSpPr>
          <p:cNvPr id="5" name="TextBox 4">
            <a:extLst>
              <a:ext uri="{FF2B5EF4-FFF2-40B4-BE49-F238E27FC236}">
                <a16:creationId xmlns:a16="http://schemas.microsoft.com/office/drawing/2014/main" id="{92FDDC5B-D62D-490E-9541-DDB3DC3CEB3D}"/>
              </a:ext>
            </a:extLst>
          </p:cNvPr>
          <p:cNvSpPr txBox="1"/>
          <p:nvPr/>
        </p:nvSpPr>
        <p:spPr>
          <a:xfrm>
            <a:off x="4171406" y="1153067"/>
            <a:ext cx="609600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hlinkClick r:id="rId2"/>
              </a:rPr>
              <a:t>http://ftp.uni-bayreuth.de/math/statlib/datasets/hipel-mcleod</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7" name="TextBox 6">
            <a:extLst>
              <a:ext uri="{FF2B5EF4-FFF2-40B4-BE49-F238E27FC236}">
                <a16:creationId xmlns:a16="http://schemas.microsoft.com/office/drawing/2014/main" id="{658098C4-7E34-4434-9E3B-88B88FBD2601}"/>
              </a:ext>
            </a:extLst>
          </p:cNvPr>
          <p:cNvSpPr txBox="1"/>
          <p:nvPr/>
        </p:nvSpPr>
        <p:spPr>
          <a:xfrm>
            <a:off x="3500846" y="707535"/>
            <a:ext cx="6096000" cy="369332"/>
          </a:xfrm>
          <a:prstGeom prst="rect">
            <a:avLst/>
          </a:prstGeom>
          <a:noFill/>
        </p:spPr>
        <p:txBody>
          <a:bodyPr wrap="square">
            <a:spAutoFit/>
          </a:bodyPr>
          <a:lstStyle/>
          <a:p>
            <a:r>
              <a:rPr kumimoji="0" lang="en-MY" sz="1800" b="0" i="0" u="none" strike="noStrike" kern="1200" cap="none" spc="0" normalizeH="0" baseline="0" noProof="0" dirty="0">
                <a:ln>
                  <a:noFill/>
                </a:ln>
                <a:effectLst/>
                <a:uLnTx/>
                <a:uFillTx/>
                <a:latin typeface="Calibri" panose="020F0502020204030204"/>
                <a:ea typeface="+mn-ea"/>
                <a:cs typeface="+mn-cs"/>
              </a:rPr>
              <a:t>DATA SETS FOR HIPEL AND MCLEOD BOOK</a:t>
            </a:r>
            <a:endParaRPr lang="en-MY" dirty="0"/>
          </a:p>
        </p:txBody>
      </p:sp>
      <p:sp>
        <p:nvSpPr>
          <p:cNvPr id="8" name="TextBox 7">
            <a:extLst>
              <a:ext uri="{FF2B5EF4-FFF2-40B4-BE49-F238E27FC236}">
                <a16:creationId xmlns:a16="http://schemas.microsoft.com/office/drawing/2014/main" id="{EE36D4DD-ACD6-4338-B342-9ADE0938866A}"/>
              </a:ext>
            </a:extLst>
          </p:cNvPr>
          <p:cNvSpPr txBox="1"/>
          <p:nvPr/>
        </p:nvSpPr>
        <p:spPr>
          <a:xfrm>
            <a:off x="3358571" y="3882673"/>
            <a:ext cx="8635754" cy="369332"/>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MY" sz="1800" b="0" i="0" u="none" strike="noStrike" kern="1200" cap="none" spc="0" normalizeH="0" baseline="0" noProof="0" dirty="0">
                <a:ln>
                  <a:noFill/>
                </a:ln>
                <a:effectLst/>
                <a:uLnTx/>
                <a:uFillTx/>
                <a:latin typeface="Calibri" panose="020F0502020204030204"/>
                <a:ea typeface="+mn-ea"/>
                <a:cs typeface="+mn-cs"/>
              </a:rPr>
              <a:t>Monthly-car-sales-in-Quebec-1960</a:t>
            </a:r>
          </a:p>
        </p:txBody>
      </p:sp>
      <p:sp>
        <p:nvSpPr>
          <p:cNvPr id="9" name="TextBox 8">
            <a:extLst>
              <a:ext uri="{FF2B5EF4-FFF2-40B4-BE49-F238E27FC236}">
                <a16:creationId xmlns:a16="http://schemas.microsoft.com/office/drawing/2014/main" id="{286315F9-02C4-43CD-AEEC-F7550EBC5F92}"/>
              </a:ext>
            </a:extLst>
          </p:cNvPr>
          <p:cNvSpPr txBox="1"/>
          <p:nvPr/>
        </p:nvSpPr>
        <p:spPr>
          <a:xfrm>
            <a:off x="4008857" y="4390072"/>
            <a:ext cx="8635754" cy="14773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Calibri" panose="020F0502020204030204"/>
                <a:ea typeface="+mn-ea"/>
                <a:cs typeface="+mn-cs"/>
              </a:rPr>
              <a:t>From Kaggle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hlinkClick r:id="rId3"/>
              </a:rPr>
              <a:t>https://www.kaggle.com/dinirimameev/monthly-car-sales-in-quebec-1960/version/2</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a:rPr>
              <a:t>Or from </a:t>
            </a:r>
            <a:r>
              <a:rPr lang="en-US" dirty="0" err="1">
                <a:latin typeface="Calibri" panose="020F0502020204030204"/>
              </a:rPr>
              <a:t>github</a:t>
            </a:r>
            <a:r>
              <a:rPr lang="en-US" dirty="0">
                <a:latin typeface="Calibri" panose="020F0502020204030204"/>
              </a:rPr>
              <a:t> to get the data file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hlinkClick r:id="rId4"/>
              </a:rPr>
              <a:t>https://github.com/jbrownlee/Datasets/blob/master/monthly-car-sales.csv</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10" name="Content Placeholder 5">
            <a:extLst>
              <a:ext uri="{FF2B5EF4-FFF2-40B4-BE49-F238E27FC236}">
                <a16:creationId xmlns:a16="http://schemas.microsoft.com/office/drawing/2014/main" id="{4239A6ED-A4E2-40F2-B20B-457C54518460}"/>
              </a:ext>
            </a:extLst>
          </p:cNvPr>
          <p:cNvSpPr txBox="1">
            <a:spLocks/>
          </p:cNvSpPr>
          <p:nvPr/>
        </p:nvSpPr>
        <p:spPr>
          <a:xfrm>
            <a:off x="838201" y="2294468"/>
            <a:ext cx="10131425" cy="1456268"/>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a:t>The dataset is from a book by Hipel and McLeod. (</a:t>
            </a:r>
            <a:r>
              <a:rPr lang="en-MY"/>
              <a:t>K.W. Hipel and A.I. McLeod (1994),  "Time Series Modelling of Water Resources and Environmental Systems"</a:t>
            </a:r>
            <a:r>
              <a:rPr lang="en-US"/>
              <a:t>)</a:t>
            </a:r>
          </a:p>
          <a:p>
            <a:r>
              <a:rPr lang="en-US"/>
              <a:t>It is a record of many years, daily record of temperature.</a:t>
            </a:r>
            <a:endParaRPr lang="en-MY" dirty="0"/>
          </a:p>
        </p:txBody>
      </p:sp>
    </p:spTree>
    <p:extLst>
      <p:ext uri="{BB962C8B-B14F-4D97-AF65-F5344CB8AC3E}">
        <p14:creationId xmlns:p14="http://schemas.microsoft.com/office/powerpoint/2010/main" val="4248856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altLang="zh-CN" dirty="0"/>
              <a:t>Deal with date/time</a:t>
            </a:r>
            <a:endParaRPr lang="en-MY" dirty="0"/>
          </a:p>
        </p:txBody>
      </p:sp>
      <p:sp>
        <p:nvSpPr>
          <p:cNvPr id="9" name="内容占位符 8">
            <a:extLst>
              <a:ext uri="{FF2B5EF4-FFF2-40B4-BE49-F238E27FC236}">
                <a16:creationId xmlns:a16="http://schemas.microsoft.com/office/drawing/2014/main" id="{B3A91969-9FC0-40D6-97FB-CB169B0FD70D}"/>
              </a:ext>
            </a:extLst>
          </p:cNvPr>
          <p:cNvSpPr>
            <a:spLocks noGrp="1"/>
          </p:cNvSpPr>
          <p:nvPr>
            <p:ph idx="1"/>
          </p:nvPr>
        </p:nvSpPr>
        <p:spPr>
          <a:xfrm>
            <a:off x="685802" y="2142068"/>
            <a:ext cx="9892715" cy="3646336"/>
          </a:xfrm>
        </p:spPr>
        <p:txBody>
          <a:bodyPr>
            <a:normAutofit/>
          </a:bodyPr>
          <a:lstStyle/>
          <a:p>
            <a:r>
              <a:rPr lang="en-US" dirty="0"/>
              <a:t>Python datetime class</a:t>
            </a:r>
          </a:p>
        </p:txBody>
      </p:sp>
      <p:pic>
        <p:nvPicPr>
          <p:cNvPr id="4" name="Picture 3">
            <a:extLst>
              <a:ext uri="{FF2B5EF4-FFF2-40B4-BE49-F238E27FC236}">
                <a16:creationId xmlns:a16="http://schemas.microsoft.com/office/drawing/2014/main" id="{3C8198B9-AB41-44F6-9576-3D33D63358B7}"/>
              </a:ext>
            </a:extLst>
          </p:cNvPr>
          <p:cNvPicPr>
            <a:picLocks noChangeAspect="1"/>
          </p:cNvPicPr>
          <p:nvPr/>
        </p:nvPicPr>
        <p:blipFill>
          <a:blip r:embed="rId2"/>
          <a:stretch>
            <a:fillRect/>
          </a:stretch>
        </p:blipFill>
        <p:spPr>
          <a:xfrm>
            <a:off x="685801" y="3099085"/>
            <a:ext cx="5963482" cy="2410161"/>
          </a:xfrm>
          <a:prstGeom prst="rect">
            <a:avLst/>
          </a:prstGeom>
        </p:spPr>
      </p:pic>
      <p:pic>
        <p:nvPicPr>
          <p:cNvPr id="6" name="Picture 5">
            <a:extLst>
              <a:ext uri="{FF2B5EF4-FFF2-40B4-BE49-F238E27FC236}">
                <a16:creationId xmlns:a16="http://schemas.microsoft.com/office/drawing/2014/main" id="{4A063E82-53B5-47E0-8F6B-CD783A41CD6F}"/>
              </a:ext>
            </a:extLst>
          </p:cNvPr>
          <p:cNvPicPr>
            <a:picLocks noChangeAspect="1"/>
          </p:cNvPicPr>
          <p:nvPr/>
        </p:nvPicPr>
        <p:blipFill>
          <a:blip r:embed="rId3"/>
          <a:stretch>
            <a:fillRect/>
          </a:stretch>
        </p:blipFill>
        <p:spPr>
          <a:xfrm>
            <a:off x="6848399" y="3099085"/>
            <a:ext cx="3934374" cy="1352739"/>
          </a:xfrm>
          <a:prstGeom prst="rect">
            <a:avLst/>
          </a:prstGeom>
        </p:spPr>
      </p:pic>
      <p:sp>
        <p:nvSpPr>
          <p:cNvPr id="7" name="Rectangle 6">
            <a:extLst>
              <a:ext uri="{FF2B5EF4-FFF2-40B4-BE49-F238E27FC236}">
                <a16:creationId xmlns:a16="http://schemas.microsoft.com/office/drawing/2014/main" id="{CD7DFCEC-3AC1-41C4-BBF4-7B79BB1D8F65}"/>
              </a:ext>
            </a:extLst>
          </p:cNvPr>
          <p:cNvSpPr/>
          <p:nvPr/>
        </p:nvSpPr>
        <p:spPr>
          <a:xfrm>
            <a:off x="2013527" y="3862495"/>
            <a:ext cx="2299855" cy="22167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Rectangle 9">
            <a:extLst>
              <a:ext uri="{FF2B5EF4-FFF2-40B4-BE49-F238E27FC236}">
                <a16:creationId xmlns:a16="http://schemas.microsoft.com/office/drawing/2014/main" id="{26A4AF9C-2FF2-4C00-98B5-C8FC6319F1B9}"/>
              </a:ext>
            </a:extLst>
          </p:cNvPr>
          <p:cNvSpPr/>
          <p:nvPr/>
        </p:nvSpPr>
        <p:spPr>
          <a:xfrm>
            <a:off x="8682034" y="3099085"/>
            <a:ext cx="2299855" cy="22167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TextBox 2">
            <a:extLst>
              <a:ext uri="{FF2B5EF4-FFF2-40B4-BE49-F238E27FC236}">
                <a16:creationId xmlns:a16="http://schemas.microsoft.com/office/drawing/2014/main" id="{A5A30C2B-EC96-4BB4-8A21-9DBEFCDDF885}"/>
              </a:ext>
            </a:extLst>
          </p:cNvPr>
          <p:cNvSpPr txBox="1"/>
          <p:nvPr/>
        </p:nvSpPr>
        <p:spPr>
          <a:xfrm>
            <a:off x="6848399" y="4994341"/>
            <a:ext cx="4779147" cy="646331"/>
          </a:xfrm>
          <a:prstGeom prst="rect">
            <a:avLst/>
          </a:prstGeom>
          <a:noFill/>
        </p:spPr>
        <p:txBody>
          <a:bodyPr wrap="square" rtlCol="0">
            <a:spAutoFit/>
          </a:bodyPr>
          <a:lstStyle/>
          <a:p>
            <a:r>
              <a:rPr lang="en-US" dirty="0"/>
              <a:t>The </a:t>
            </a:r>
            <a:r>
              <a:rPr lang="en-US" dirty="0" err="1"/>
              <a:t>timedelta</a:t>
            </a:r>
            <a:r>
              <a:rPr lang="en-US" dirty="0"/>
              <a:t> can give parameter </a:t>
            </a:r>
            <a:r>
              <a:rPr lang="en-US" dirty="0" err="1"/>
              <a:t>upto</a:t>
            </a:r>
            <a:r>
              <a:rPr lang="en-US" dirty="0"/>
              <a:t> weeks. Cannot have months or years.</a:t>
            </a:r>
            <a:endParaRPr lang="en-MY" dirty="0"/>
          </a:p>
        </p:txBody>
      </p:sp>
    </p:spTree>
    <p:extLst>
      <p:ext uri="{BB962C8B-B14F-4D97-AF65-F5344CB8AC3E}">
        <p14:creationId xmlns:p14="http://schemas.microsoft.com/office/powerpoint/2010/main" val="1732110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altLang="zh-CN" dirty="0"/>
              <a:t>Deal with date/time</a:t>
            </a:r>
            <a:endParaRPr lang="en-MY" dirty="0"/>
          </a:p>
        </p:txBody>
      </p:sp>
      <p:sp>
        <p:nvSpPr>
          <p:cNvPr id="9" name="内容占位符 8">
            <a:extLst>
              <a:ext uri="{FF2B5EF4-FFF2-40B4-BE49-F238E27FC236}">
                <a16:creationId xmlns:a16="http://schemas.microsoft.com/office/drawing/2014/main" id="{B3A91969-9FC0-40D6-97FB-CB169B0FD70D}"/>
              </a:ext>
            </a:extLst>
          </p:cNvPr>
          <p:cNvSpPr>
            <a:spLocks noGrp="1"/>
          </p:cNvSpPr>
          <p:nvPr>
            <p:ph idx="1"/>
          </p:nvPr>
        </p:nvSpPr>
        <p:spPr>
          <a:xfrm>
            <a:off x="685803" y="2142068"/>
            <a:ext cx="5049979" cy="1456267"/>
          </a:xfrm>
        </p:spPr>
        <p:txBody>
          <a:bodyPr>
            <a:normAutofit/>
          </a:bodyPr>
          <a:lstStyle/>
          <a:p>
            <a:r>
              <a:rPr lang="en-US" dirty="0" err="1"/>
              <a:t>Numpy</a:t>
            </a:r>
            <a:r>
              <a:rPr lang="en-US" dirty="0"/>
              <a:t> datetime64</a:t>
            </a:r>
          </a:p>
          <a:p>
            <a:r>
              <a:rPr lang="en-US" dirty="0"/>
              <a:t>Support only the fixed format of string. Not flexible format</a:t>
            </a:r>
          </a:p>
        </p:txBody>
      </p:sp>
      <p:pic>
        <p:nvPicPr>
          <p:cNvPr id="5" name="Picture 4">
            <a:extLst>
              <a:ext uri="{FF2B5EF4-FFF2-40B4-BE49-F238E27FC236}">
                <a16:creationId xmlns:a16="http://schemas.microsoft.com/office/drawing/2014/main" id="{0ED52155-529D-44EF-B77D-BD0EA5F38863}"/>
              </a:ext>
            </a:extLst>
          </p:cNvPr>
          <p:cNvPicPr>
            <a:picLocks noChangeAspect="1"/>
          </p:cNvPicPr>
          <p:nvPr/>
        </p:nvPicPr>
        <p:blipFill>
          <a:blip r:embed="rId2"/>
          <a:stretch>
            <a:fillRect/>
          </a:stretch>
        </p:blipFill>
        <p:spPr>
          <a:xfrm>
            <a:off x="6096000" y="1616345"/>
            <a:ext cx="4763165" cy="2200582"/>
          </a:xfrm>
          <a:prstGeom prst="rect">
            <a:avLst/>
          </a:prstGeom>
        </p:spPr>
      </p:pic>
      <p:pic>
        <p:nvPicPr>
          <p:cNvPr id="11" name="Picture 10">
            <a:extLst>
              <a:ext uri="{FF2B5EF4-FFF2-40B4-BE49-F238E27FC236}">
                <a16:creationId xmlns:a16="http://schemas.microsoft.com/office/drawing/2014/main" id="{5AB2CC30-0B89-4F18-A369-0E5A6B2F874C}"/>
              </a:ext>
            </a:extLst>
          </p:cNvPr>
          <p:cNvPicPr>
            <a:picLocks noChangeAspect="1"/>
          </p:cNvPicPr>
          <p:nvPr/>
        </p:nvPicPr>
        <p:blipFill>
          <a:blip r:embed="rId3"/>
          <a:stretch>
            <a:fillRect/>
          </a:stretch>
        </p:blipFill>
        <p:spPr>
          <a:xfrm>
            <a:off x="727741" y="3816927"/>
            <a:ext cx="4744112" cy="2676899"/>
          </a:xfrm>
          <a:prstGeom prst="rect">
            <a:avLst/>
          </a:prstGeom>
        </p:spPr>
      </p:pic>
      <p:pic>
        <p:nvPicPr>
          <p:cNvPr id="13" name="Picture 12">
            <a:extLst>
              <a:ext uri="{FF2B5EF4-FFF2-40B4-BE49-F238E27FC236}">
                <a16:creationId xmlns:a16="http://schemas.microsoft.com/office/drawing/2014/main" id="{4A68F516-A9D6-42CC-8B86-1569F38DFD45}"/>
              </a:ext>
            </a:extLst>
          </p:cNvPr>
          <p:cNvPicPr>
            <a:picLocks noChangeAspect="1"/>
          </p:cNvPicPr>
          <p:nvPr/>
        </p:nvPicPr>
        <p:blipFill rotWithShape="1">
          <a:blip r:embed="rId4"/>
          <a:srcRect b="5236"/>
          <a:stretch/>
        </p:blipFill>
        <p:spPr>
          <a:xfrm>
            <a:off x="6096000" y="4868872"/>
            <a:ext cx="4172532" cy="1624954"/>
          </a:xfrm>
          <a:prstGeom prst="rect">
            <a:avLst/>
          </a:prstGeom>
        </p:spPr>
      </p:pic>
    </p:spTree>
    <p:extLst>
      <p:ext uri="{BB962C8B-B14F-4D97-AF65-F5344CB8AC3E}">
        <p14:creationId xmlns:p14="http://schemas.microsoft.com/office/powerpoint/2010/main" val="2308956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altLang="zh-CN" dirty="0"/>
              <a:t>Pandas timestamp and </a:t>
            </a:r>
            <a:r>
              <a:rPr lang="en-US" altLang="zh-CN" dirty="0" err="1"/>
              <a:t>timedelta</a:t>
            </a:r>
            <a:endParaRPr lang="en-MY" dirty="0"/>
          </a:p>
        </p:txBody>
      </p:sp>
      <p:sp>
        <p:nvSpPr>
          <p:cNvPr id="9" name="内容占位符 8">
            <a:extLst>
              <a:ext uri="{FF2B5EF4-FFF2-40B4-BE49-F238E27FC236}">
                <a16:creationId xmlns:a16="http://schemas.microsoft.com/office/drawing/2014/main" id="{B3A91969-9FC0-40D6-97FB-CB169B0FD70D}"/>
              </a:ext>
            </a:extLst>
          </p:cNvPr>
          <p:cNvSpPr>
            <a:spLocks noGrp="1"/>
          </p:cNvSpPr>
          <p:nvPr>
            <p:ph idx="1"/>
          </p:nvPr>
        </p:nvSpPr>
        <p:spPr>
          <a:xfrm>
            <a:off x="685802" y="2142068"/>
            <a:ext cx="9892715" cy="3646336"/>
          </a:xfrm>
        </p:spPr>
        <p:txBody>
          <a:bodyPr>
            <a:normAutofit/>
          </a:bodyPr>
          <a:lstStyle/>
          <a:p>
            <a:r>
              <a:rPr lang="en-US" dirty="0" err="1"/>
              <a:t>Pandas.to_datetime</a:t>
            </a:r>
            <a:r>
              <a:rPr lang="en-US" dirty="0"/>
              <a:t>(): create timestamp</a:t>
            </a:r>
          </a:p>
          <a:p>
            <a:r>
              <a:rPr lang="en-US" dirty="0" err="1"/>
              <a:t>Pandas.to_timedelta</a:t>
            </a:r>
            <a:r>
              <a:rPr lang="en-US" dirty="0"/>
              <a:t>(): create a time span</a:t>
            </a:r>
          </a:p>
          <a:p>
            <a:r>
              <a:rPr lang="en-US" dirty="0"/>
              <a:t>Can be used to create array. Also has the function like python datetime for easy of use.</a:t>
            </a:r>
          </a:p>
          <a:p>
            <a:r>
              <a:rPr lang="en-US" dirty="0"/>
              <a:t>Pandas uses </a:t>
            </a:r>
            <a:r>
              <a:rPr lang="en-US" dirty="0" err="1"/>
              <a:t>numpy</a:t>
            </a:r>
            <a:r>
              <a:rPr lang="en-US" dirty="0"/>
              <a:t> datetime64[</a:t>
            </a:r>
            <a:r>
              <a:rPr lang="en-US" b="1" dirty="0">
                <a:solidFill>
                  <a:srgbClr val="FFFF00"/>
                </a:solidFill>
              </a:rPr>
              <a:t>ns</a:t>
            </a:r>
            <a:r>
              <a:rPr lang="en-US" dirty="0"/>
              <a:t>]</a:t>
            </a:r>
          </a:p>
        </p:txBody>
      </p:sp>
      <p:pic>
        <p:nvPicPr>
          <p:cNvPr id="4" name="Picture 3">
            <a:extLst>
              <a:ext uri="{FF2B5EF4-FFF2-40B4-BE49-F238E27FC236}">
                <a16:creationId xmlns:a16="http://schemas.microsoft.com/office/drawing/2014/main" id="{82BCEAAD-E192-4365-AF6E-23987BBA2978}"/>
              </a:ext>
            </a:extLst>
          </p:cNvPr>
          <p:cNvPicPr>
            <a:picLocks noChangeAspect="1"/>
          </p:cNvPicPr>
          <p:nvPr/>
        </p:nvPicPr>
        <p:blipFill>
          <a:blip r:embed="rId2"/>
          <a:stretch>
            <a:fillRect/>
          </a:stretch>
        </p:blipFill>
        <p:spPr>
          <a:xfrm>
            <a:off x="685801" y="4311823"/>
            <a:ext cx="4810796" cy="1476581"/>
          </a:xfrm>
          <a:prstGeom prst="rect">
            <a:avLst/>
          </a:prstGeom>
        </p:spPr>
      </p:pic>
      <p:pic>
        <p:nvPicPr>
          <p:cNvPr id="6" name="Picture 5">
            <a:extLst>
              <a:ext uri="{FF2B5EF4-FFF2-40B4-BE49-F238E27FC236}">
                <a16:creationId xmlns:a16="http://schemas.microsoft.com/office/drawing/2014/main" id="{172C4E83-82B0-4712-B5D5-E6C17E7493EF}"/>
              </a:ext>
            </a:extLst>
          </p:cNvPr>
          <p:cNvPicPr>
            <a:picLocks noChangeAspect="1"/>
          </p:cNvPicPr>
          <p:nvPr/>
        </p:nvPicPr>
        <p:blipFill>
          <a:blip r:embed="rId3"/>
          <a:stretch>
            <a:fillRect/>
          </a:stretch>
        </p:blipFill>
        <p:spPr>
          <a:xfrm>
            <a:off x="6549402" y="3611637"/>
            <a:ext cx="4801270" cy="2876951"/>
          </a:xfrm>
          <a:prstGeom prst="rect">
            <a:avLst/>
          </a:prstGeom>
        </p:spPr>
      </p:pic>
    </p:spTree>
    <p:extLst>
      <p:ext uri="{BB962C8B-B14F-4D97-AF65-F5344CB8AC3E}">
        <p14:creationId xmlns:p14="http://schemas.microsoft.com/office/powerpoint/2010/main" val="673623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altLang="zh-CN" dirty="0"/>
              <a:t>Pandas timeseries</a:t>
            </a:r>
            <a:endParaRPr lang="en-MY" dirty="0"/>
          </a:p>
        </p:txBody>
      </p:sp>
      <p:sp>
        <p:nvSpPr>
          <p:cNvPr id="9" name="内容占位符 8">
            <a:extLst>
              <a:ext uri="{FF2B5EF4-FFF2-40B4-BE49-F238E27FC236}">
                <a16:creationId xmlns:a16="http://schemas.microsoft.com/office/drawing/2014/main" id="{B3A91969-9FC0-40D6-97FB-CB169B0FD70D}"/>
              </a:ext>
            </a:extLst>
          </p:cNvPr>
          <p:cNvSpPr>
            <a:spLocks noGrp="1"/>
          </p:cNvSpPr>
          <p:nvPr>
            <p:ph idx="1"/>
          </p:nvPr>
        </p:nvSpPr>
        <p:spPr>
          <a:xfrm>
            <a:off x="685802" y="2142068"/>
            <a:ext cx="9892715" cy="3646336"/>
          </a:xfrm>
        </p:spPr>
        <p:txBody>
          <a:bodyPr>
            <a:normAutofit/>
          </a:bodyPr>
          <a:lstStyle/>
          <a:p>
            <a:r>
              <a:rPr lang="en-US" dirty="0"/>
              <a:t>For time series, column label are features, row index are time / date. </a:t>
            </a:r>
          </a:p>
          <a:p>
            <a:r>
              <a:rPr lang="en-US" dirty="0"/>
              <a:t>Pandas can create datetime index, and use it for Series or </a:t>
            </a:r>
            <a:r>
              <a:rPr lang="en-US" dirty="0" err="1"/>
              <a:t>DataFrame</a:t>
            </a:r>
            <a:r>
              <a:rPr lang="en-US" dirty="0"/>
              <a:t>.</a:t>
            </a:r>
          </a:p>
          <a:p>
            <a:r>
              <a:rPr lang="en-US" dirty="0"/>
              <a:t>When the index is using </a:t>
            </a:r>
            <a:r>
              <a:rPr lang="en-US" dirty="0" err="1"/>
              <a:t>DatetimeIndex</a:t>
            </a:r>
            <a:r>
              <a:rPr lang="en-US" dirty="0"/>
              <a:t>, it is called a time series.</a:t>
            </a:r>
          </a:p>
        </p:txBody>
      </p:sp>
      <p:pic>
        <p:nvPicPr>
          <p:cNvPr id="4" name="Picture 3">
            <a:extLst>
              <a:ext uri="{FF2B5EF4-FFF2-40B4-BE49-F238E27FC236}">
                <a16:creationId xmlns:a16="http://schemas.microsoft.com/office/drawing/2014/main" id="{6ECA35BE-88B1-4899-B300-AD720165085A}"/>
              </a:ext>
            </a:extLst>
          </p:cNvPr>
          <p:cNvPicPr>
            <a:picLocks noChangeAspect="1"/>
          </p:cNvPicPr>
          <p:nvPr/>
        </p:nvPicPr>
        <p:blipFill>
          <a:blip r:embed="rId2"/>
          <a:stretch>
            <a:fillRect/>
          </a:stretch>
        </p:blipFill>
        <p:spPr>
          <a:xfrm>
            <a:off x="989261" y="3606865"/>
            <a:ext cx="8859486" cy="2257740"/>
          </a:xfrm>
          <a:prstGeom prst="rect">
            <a:avLst/>
          </a:prstGeom>
        </p:spPr>
      </p:pic>
    </p:spTree>
    <p:extLst>
      <p:ext uri="{BB962C8B-B14F-4D97-AF65-F5344CB8AC3E}">
        <p14:creationId xmlns:p14="http://schemas.microsoft.com/office/powerpoint/2010/main" val="1157826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altLang="zh-CN" dirty="0"/>
              <a:t>Pandas timeseries - </a:t>
            </a:r>
            <a:r>
              <a:rPr lang="en-US" altLang="zh-CN" dirty="0" err="1"/>
              <a:t>datetimeindex</a:t>
            </a:r>
            <a:endParaRPr lang="en-MY" dirty="0"/>
          </a:p>
        </p:txBody>
      </p:sp>
      <p:sp>
        <p:nvSpPr>
          <p:cNvPr id="9" name="内容占位符 8">
            <a:extLst>
              <a:ext uri="{FF2B5EF4-FFF2-40B4-BE49-F238E27FC236}">
                <a16:creationId xmlns:a16="http://schemas.microsoft.com/office/drawing/2014/main" id="{B3A91969-9FC0-40D6-97FB-CB169B0FD70D}"/>
              </a:ext>
            </a:extLst>
          </p:cNvPr>
          <p:cNvSpPr>
            <a:spLocks noGrp="1"/>
          </p:cNvSpPr>
          <p:nvPr>
            <p:ph idx="1"/>
          </p:nvPr>
        </p:nvSpPr>
        <p:spPr>
          <a:xfrm>
            <a:off x="685802" y="2142068"/>
            <a:ext cx="9892715" cy="3646336"/>
          </a:xfrm>
        </p:spPr>
        <p:txBody>
          <a:bodyPr>
            <a:normAutofit/>
          </a:bodyPr>
          <a:lstStyle/>
          <a:p>
            <a:r>
              <a:rPr lang="en-US" dirty="0"/>
              <a:t>You can filter timeseries data with the datetime range, or slicing it with datetime</a:t>
            </a:r>
          </a:p>
        </p:txBody>
      </p:sp>
      <p:pic>
        <p:nvPicPr>
          <p:cNvPr id="6" name="Picture 5">
            <a:extLst>
              <a:ext uri="{FF2B5EF4-FFF2-40B4-BE49-F238E27FC236}">
                <a16:creationId xmlns:a16="http://schemas.microsoft.com/office/drawing/2014/main" id="{9D05AA0F-2DAE-428A-80AA-B7573514056F}"/>
              </a:ext>
            </a:extLst>
          </p:cNvPr>
          <p:cNvPicPr>
            <a:picLocks noChangeAspect="1"/>
          </p:cNvPicPr>
          <p:nvPr/>
        </p:nvPicPr>
        <p:blipFill>
          <a:blip r:embed="rId2"/>
          <a:stretch>
            <a:fillRect/>
          </a:stretch>
        </p:blipFill>
        <p:spPr>
          <a:xfrm>
            <a:off x="2014670" y="2750435"/>
            <a:ext cx="1971950" cy="1800476"/>
          </a:xfrm>
          <a:prstGeom prst="rect">
            <a:avLst/>
          </a:prstGeom>
        </p:spPr>
      </p:pic>
      <p:pic>
        <p:nvPicPr>
          <p:cNvPr id="5" name="Picture 4">
            <a:extLst>
              <a:ext uri="{FF2B5EF4-FFF2-40B4-BE49-F238E27FC236}">
                <a16:creationId xmlns:a16="http://schemas.microsoft.com/office/drawing/2014/main" id="{C1D0AB78-8EC5-45E6-8A54-BB30D6E3E552}"/>
              </a:ext>
            </a:extLst>
          </p:cNvPr>
          <p:cNvPicPr>
            <a:picLocks noChangeAspect="1"/>
          </p:cNvPicPr>
          <p:nvPr/>
        </p:nvPicPr>
        <p:blipFill>
          <a:blip r:embed="rId3"/>
          <a:stretch>
            <a:fillRect/>
          </a:stretch>
        </p:blipFill>
        <p:spPr>
          <a:xfrm>
            <a:off x="4872143" y="2984024"/>
            <a:ext cx="4210638" cy="981212"/>
          </a:xfrm>
          <a:prstGeom prst="rect">
            <a:avLst/>
          </a:prstGeom>
        </p:spPr>
      </p:pic>
    </p:spTree>
    <p:extLst>
      <p:ext uri="{BB962C8B-B14F-4D97-AF65-F5344CB8AC3E}">
        <p14:creationId xmlns:p14="http://schemas.microsoft.com/office/powerpoint/2010/main" val="4210125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685801" y="138114"/>
            <a:ext cx="10131425" cy="800926"/>
          </a:xfrm>
        </p:spPr>
        <p:txBody>
          <a:bodyPr/>
          <a:lstStyle/>
          <a:p>
            <a:r>
              <a:rPr lang="en-US" altLang="zh-CN" dirty="0"/>
              <a:t>Pandas timeseries – </a:t>
            </a:r>
            <a:r>
              <a:rPr lang="en-US" altLang="zh-CN" dirty="0" err="1"/>
              <a:t>periodindex</a:t>
            </a:r>
            <a:endParaRPr lang="en-MY" dirty="0"/>
          </a:p>
        </p:txBody>
      </p:sp>
      <p:sp>
        <p:nvSpPr>
          <p:cNvPr id="9" name="内容占位符 8">
            <a:extLst>
              <a:ext uri="{FF2B5EF4-FFF2-40B4-BE49-F238E27FC236}">
                <a16:creationId xmlns:a16="http://schemas.microsoft.com/office/drawing/2014/main" id="{B3A91969-9FC0-40D6-97FB-CB169B0FD70D}"/>
              </a:ext>
            </a:extLst>
          </p:cNvPr>
          <p:cNvSpPr>
            <a:spLocks noGrp="1"/>
          </p:cNvSpPr>
          <p:nvPr>
            <p:ph idx="1"/>
          </p:nvPr>
        </p:nvSpPr>
        <p:spPr>
          <a:xfrm>
            <a:off x="685802" y="1024478"/>
            <a:ext cx="9892715" cy="3646336"/>
          </a:xfrm>
        </p:spPr>
        <p:txBody>
          <a:bodyPr>
            <a:normAutofit/>
          </a:bodyPr>
          <a:lstStyle/>
          <a:p>
            <a:r>
              <a:rPr lang="en-US" dirty="0" err="1"/>
              <a:t>Pandas.to_datetime</a:t>
            </a:r>
            <a:r>
              <a:rPr lang="en-US" dirty="0"/>
              <a:t>() function can also create </a:t>
            </a:r>
            <a:r>
              <a:rPr lang="en-US" dirty="0" err="1"/>
              <a:t>DatatimeIndex</a:t>
            </a:r>
            <a:r>
              <a:rPr lang="en-US" dirty="0"/>
              <a:t> object.</a:t>
            </a:r>
          </a:p>
          <a:p>
            <a:endParaRPr lang="en-US" dirty="0"/>
          </a:p>
          <a:p>
            <a:endParaRPr lang="en-US" dirty="0"/>
          </a:p>
          <a:p>
            <a:endParaRPr lang="en-US" dirty="0"/>
          </a:p>
          <a:p>
            <a:endParaRPr lang="en-US" dirty="0"/>
          </a:p>
          <a:p>
            <a:r>
              <a:rPr lang="en-US" dirty="0" err="1"/>
              <a:t>PeriodIndex</a:t>
            </a:r>
            <a:r>
              <a:rPr lang="en-US" dirty="0"/>
              <a:t> is used to specify a period. The datetime64[</a:t>
            </a:r>
            <a:r>
              <a:rPr lang="en-US" b="1" dirty="0">
                <a:solidFill>
                  <a:srgbClr val="FFFF00"/>
                </a:solidFill>
              </a:rPr>
              <a:t>ns</a:t>
            </a:r>
            <a:r>
              <a:rPr lang="en-US" dirty="0"/>
              <a:t>] is used for timestamp, but for period </a:t>
            </a:r>
            <a:r>
              <a:rPr lang="en-US" dirty="0" err="1"/>
              <a:t>dtype</a:t>
            </a:r>
            <a:r>
              <a:rPr lang="en-US" dirty="0"/>
              <a:t> will be special ‘period[</a:t>
            </a:r>
            <a:r>
              <a:rPr lang="en-US" b="1" dirty="0">
                <a:solidFill>
                  <a:srgbClr val="FFFF00"/>
                </a:solidFill>
              </a:rPr>
              <a:t>D</a:t>
            </a:r>
            <a:r>
              <a:rPr lang="en-US" dirty="0"/>
              <a:t>]’. Period will start and end in certain fixed ways. Like month begin and month end for ‘M’. Or Sunday to Saturday for ‘W’.</a:t>
            </a:r>
          </a:p>
        </p:txBody>
      </p:sp>
      <p:pic>
        <p:nvPicPr>
          <p:cNvPr id="4" name="Picture 3">
            <a:extLst>
              <a:ext uri="{FF2B5EF4-FFF2-40B4-BE49-F238E27FC236}">
                <a16:creationId xmlns:a16="http://schemas.microsoft.com/office/drawing/2014/main" id="{4DC1D813-5247-4FDB-84F2-136046CFBAB8}"/>
              </a:ext>
            </a:extLst>
          </p:cNvPr>
          <p:cNvPicPr>
            <a:picLocks noChangeAspect="1"/>
          </p:cNvPicPr>
          <p:nvPr/>
        </p:nvPicPr>
        <p:blipFill rotWithShape="1">
          <a:blip r:embed="rId2"/>
          <a:srcRect l="323"/>
          <a:stretch/>
        </p:blipFill>
        <p:spPr>
          <a:xfrm>
            <a:off x="1613483" y="1409602"/>
            <a:ext cx="5374495" cy="1600423"/>
          </a:xfrm>
          <a:prstGeom prst="rect">
            <a:avLst/>
          </a:prstGeom>
        </p:spPr>
      </p:pic>
      <p:pic>
        <p:nvPicPr>
          <p:cNvPr id="8" name="Picture 7">
            <a:extLst>
              <a:ext uri="{FF2B5EF4-FFF2-40B4-BE49-F238E27FC236}">
                <a16:creationId xmlns:a16="http://schemas.microsoft.com/office/drawing/2014/main" id="{96024D27-07FB-4659-91A8-2A99496ED1EB}"/>
              </a:ext>
            </a:extLst>
          </p:cNvPr>
          <p:cNvPicPr>
            <a:picLocks noChangeAspect="1"/>
          </p:cNvPicPr>
          <p:nvPr/>
        </p:nvPicPr>
        <p:blipFill>
          <a:blip r:embed="rId3"/>
          <a:stretch>
            <a:fillRect/>
          </a:stretch>
        </p:blipFill>
        <p:spPr>
          <a:xfrm>
            <a:off x="685801" y="4071151"/>
            <a:ext cx="5515745" cy="1762371"/>
          </a:xfrm>
          <a:prstGeom prst="rect">
            <a:avLst/>
          </a:prstGeom>
        </p:spPr>
      </p:pic>
      <p:pic>
        <p:nvPicPr>
          <p:cNvPr id="11" name="Picture 10">
            <a:extLst>
              <a:ext uri="{FF2B5EF4-FFF2-40B4-BE49-F238E27FC236}">
                <a16:creationId xmlns:a16="http://schemas.microsoft.com/office/drawing/2014/main" id="{36A6BCDE-589E-4657-A990-4A5874D4FAFE}"/>
              </a:ext>
            </a:extLst>
          </p:cNvPr>
          <p:cNvPicPr>
            <a:picLocks noChangeAspect="1"/>
          </p:cNvPicPr>
          <p:nvPr/>
        </p:nvPicPr>
        <p:blipFill>
          <a:blip r:embed="rId4"/>
          <a:stretch>
            <a:fillRect/>
          </a:stretch>
        </p:blipFill>
        <p:spPr>
          <a:xfrm>
            <a:off x="4532174" y="5676735"/>
            <a:ext cx="7354326" cy="1181265"/>
          </a:xfrm>
          <a:prstGeom prst="rect">
            <a:avLst/>
          </a:prstGeom>
        </p:spPr>
      </p:pic>
    </p:spTree>
    <p:extLst>
      <p:ext uri="{BB962C8B-B14F-4D97-AF65-F5344CB8AC3E}">
        <p14:creationId xmlns:p14="http://schemas.microsoft.com/office/powerpoint/2010/main" val="1933590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17945-453F-4D7D-9537-2DDA9DB99992}"/>
              </a:ext>
            </a:extLst>
          </p:cNvPr>
          <p:cNvSpPr>
            <a:spLocks noGrp="1"/>
          </p:cNvSpPr>
          <p:nvPr>
            <p:ph type="title"/>
          </p:nvPr>
        </p:nvSpPr>
        <p:spPr/>
        <p:txBody>
          <a:bodyPr/>
          <a:lstStyle/>
          <a:p>
            <a:r>
              <a:rPr lang="en-US" dirty="0"/>
              <a:t>Timeseries manipulation</a:t>
            </a:r>
          </a:p>
        </p:txBody>
      </p:sp>
      <p:sp>
        <p:nvSpPr>
          <p:cNvPr id="3" name="Content Placeholder 2">
            <a:extLst>
              <a:ext uri="{FF2B5EF4-FFF2-40B4-BE49-F238E27FC236}">
                <a16:creationId xmlns:a16="http://schemas.microsoft.com/office/drawing/2014/main" id="{E4DC86C8-BB72-4DF8-9F13-C8AF8FA830D0}"/>
              </a:ext>
            </a:extLst>
          </p:cNvPr>
          <p:cNvSpPr>
            <a:spLocks noGrp="1"/>
          </p:cNvSpPr>
          <p:nvPr>
            <p:ph idx="1"/>
          </p:nvPr>
        </p:nvSpPr>
        <p:spPr>
          <a:xfrm>
            <a:off x="685801" y="1912690"/>
            <a:ext cx="8911205" cy="3878510"/>
          </a:xfrm>
          <a:noFill/>
        </p:spPr>
        <p:txBody>
          <a:bodyPr>
            <a:normAutofit/>
          </a:bodyPr>
          <a:lstStyle/>
          <a:p>
            <a:r>
              <a:rPr lang="en-US" dirty="0" err="1"/>
              <a:t>asfreq</a:t>
            </a:r>
            <a:r>
              <a:rPr lang="en-US" dirty="0"/>
              <a:t>(): change the series frequency. </a:t>
            </a:r>
          </a:p>
          <a:p>
            <a:r>
              <a:rPr lang="en-US" dirty="0"/>
              <a:t>resample(): change frequency and make </a:t>
            </a:r>
            <a:r>
              <a:rPr lang="en-US" dirty="0" err="1"/>
              <a:t>Resampler</a:t>
            </a:r>
            <a:r>
              <a:rPr lang="en-US" dirty="0"/>
              <a:t> object ready for manipulation of the data</a:t>
            </a:r>
          </a:p>
          <a:p>
            <a:r>
              <a:rPr lang="en-US" dirty="0"/>
              <a:t>rolling(): roll data and make a Window/Rolling object ready for manipulation of the data</a:t>
            </a:r>
          </a:p>
          <a:p>
            <a:r>
              <a:rPr lang="en-MY" dirty="0"/>
              <a:t>shift(): shift the timeseries index by the desired number of periods.</a:t>
            </a:r>
          </a:p>
          <a:p>
            <a:r>
              <a:rPr lang="en-MY" dirty="0" err="1"/>
              <a:t>groupby</a:t>
            </a:r>
            <a:r>
              <a:rPr lang="en-MY" dirty="0"/>
              <a:t>() – use special datetime related value for grouping. E.g. (</a:t>
            </a:r>
            <a:r>
              <a:rPr lang="en-US" altLang="en-US" dirty="0" err="1"/>
              <a:t>df.index.dayofweek</a:t>
            </a:r>
            <a:r>
              <a:rPr lang="en-US" altLang="en-US" dirty="0"/>
              <a:t>, </a:t>
            </a:r>
            <a:r>
              <a:rPr lang="en-US" altLang="en-US" dirty="0" err="1"/>
              <a:t>data.index.time</a:t>
            </a:r>
            <a:r>
              <a:rPr lang="en-US" altLang="en-US" dirty="0"/>
              <a:t>, </a:t>
            </a:r>
            <a:r>
              <a:rPr lang="en-US" altLang="en-US" dirty="0" err="1"/>
              <a:t>df.index.to_period</a:t>
            </a:r>
            <a:r>
              <a:rPr lang="en-US" altLang="en-US" dirty="0"/>
              <a:t>(‘M’),)</a:t>
            </a:r>
          </a:p>
          <a:p>
            <a:endParaRPr lang="en-US" altLang="en-US" dirty="0"/>
          </a:p>
          <a:p>
            <a:endParaRPr lang="en-MY" dirty="0"/>
          </a:p>
        </p:txBody>
      </p:sp>
    </p:spTree>
    <p:extLst>
      <p:ext uri="{BB962C8B-B14F-4D97-AF65-F5344CB8AC3E}">
        <p14:creationId xmlns:p14="http://schemas.microsoft.com/office/powerpoint/2010/main" val="1932413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9240A-5BD8-4B6E-92DF-30416DBA832C}"/>
              </a:ext>
            </a:extLst>
          </p:cNvPr>
          <p:cNvSpPr>
            <a:spLocks noGrp="1"/>
          </p:cNvSpPr>
          <p:nvPr>
            <p:ph type="title"/>
          </p:nvPr>
        </p:nvSpPr>
        <p:spPr/>
        <p:txBody>
          <a:bodyPr/>
          <a:lstStyle/>
          <a:p>
            <a:r>
              <a:rPr lang="en-US" dirty="0"/>
              <a:t>stationarity</a:t>
            </a:r>
            <a:endParaRPr lang="en-MY"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D863B6-7CA4-4B10-9F3D-B8600A821900}"/>
                  </a:ext>
                </a:extLst>
              </p:cNvPr>
              <p:cNvSpPr>
                <a:spLocks noGrp="1"/>
              </p:cNvSpPr>
              <p:nvPr>
                <p:ph idx="1"/>
              </p:nvPr>
            </p:nvSpPr>
            <p:spPr/>
            <p:txBody>
              <a:bodyPr/>
              <a:lstStyle/>
              <a:p>
                <a:r>
                  <a:rPr lang="en-MY" b="1" dirty="0">
                    <a:solidFill>
                      <a:srgbClr val="FFFF00"/>
                    </a:solidFill>
                  </a:rPr>
                  <a:t>Stationarity</a:t>
                </a:r>
                <a:r>
                  <a:rPr lang="en-MY" dirty="0"/>
                  <a:t>: means that the probabilistic character of the series must not change over time, i.e. that any section of the time series is "typical" for every other section with the same length. </a:t>
                </a:r>
              </a:p>
              <a:p>
                <a:r>
                  <a:rPr lang="en-MY" dirty="0"/>
                  <a:t>mathematical meaning: for a time </a:t>
                </a:r>
                <a:r>
                  <a:rPr lang="en-MY" dirty="0" err="1"/>
                  <a:t>seris</a:t>
                </a:r>
                <a:r>
                  <a:rPr lang="en-MY" dirty="0"/>
                  <a:t> of </a:t>
                </a:r>
                <a14:m>
                  <m:oMath xmlns:m="http://schemas.openxmlformats.org/officeDocument/2006/math">
                    <m:r>
                      <a:rPr lang="en-MY" i="1" dirty="0" smtClean="0">
                        <a:latin typeface="Cambria Math" panose="02040503050406030204" pitchFamily="18" charset="0"/>
                      </a:rPr>
                      <m:t>{</m:t>
                    </m:r>
                    <m:sSub>
                      <m:sSubPr>
                        <m:ctrlPr>
                          <a:rPr lang="en-MY"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𝑡</m:t>
                        </m:r>
                      </m:sub>
                    </m:sSub>
                    <m:r>
                      <a:rPr lang="en-MY" i="1" dirty="0" smtClean="0">
                        <a:latin typeface="Cambria Math" panose="02040503050406030204" pitchFamily="18" charset="0"/>
                      </a:rPr>
                      <m:t>, </m:t>
                    </m:r>
                    <m:r>
                      <a:rPr lang="en-MY" i="1" dirty="0" smtClean="0">
                        <a:latin typeface="Cambria Math" panose="02040503050406030204" pitchFamily="18" charset="0"/>
                      </a:rPr>
                      <m:t>𝑡</m:t>
                    </m:r>
                    <m:r>
                      <a:rPr lang="en-MY" i="1" dirty="0" smtClean="0">
                        <a:latin typeface="Cambria Math" panose="02040503050406030204" pitchFamily="18" charset="0"/>
                      </a:rPr>
                      <m:t>=0, 1, 2, … , </m:t>
                    </m:r>
                    <m:r>
                      <a:rPr lang="en-MY" i="1" dirty="0" smtClean="0">
                        <a:latin typeface="Cambria Math" panose="02040503050406030204" pitchFamily="18" charset="0"/>
                      </a:rPr>
                      <m:t>𝑛</m:t>
                    </m:r>
                    <m:r>
                      <a:rPr lang="en-MY" i="1" dirty="0" smtClean="0">
                        <a:latin typeface="Cambria Math" panose="02040503050406030204" pitchFamily="18" charset="0"/>
                      </a:rPr>
                      <m:t>}</m:t>
                    </m:r>
                  </m:oMath>
                </a14:m>
                <a:r>
                  <a:rPr lang="en-MY" dirty="0"/>
                  <a:t>, for each time </a:t>
                </a:r>
                <a14:m>
                  <m:oMath xmlns:m="http://schemas.openxmlformats.org/officeDocument/2006/math">
                    <m:r>
                      <a:rPr lang="en-US" b="0" i="1" smtClean="0">
                        <a:latin typeface="Cambria Math" panose="02040503050406030204" pitchFamily="18" charset="0"/>
                      </a:rPr>
                      <m:t>𝑡</m:t>
                    </m:r>
                  </m:oMath>
                </a14:m>
                <a:r>
                  <a:rPr lang="en-MY" dirty="0"/>
                  <a:t>, treat the </a:t>
                </a:r>
                <a14:m>
                  <m:oMath xmlns:m="http://schemas.openxmlformats.org/officeDocument/2006/math">
                    <m:sSub>
                      <m:sSubPr>
                        <m:ctrlPr>
                          <a:rPr lang="en-MY"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𝑡</m:t>
                        </m:r>
                      </m:sub>
                    </m:sSub>
                    <m:r>
                      <a:rPr lang="en-MY" i="1" dirty="0" smtClean="0">
                        <a:latin typeface="Cambria Math" panose="02040503050406030204" pitchFamily="18" charset="0"/>
                      </a:rPr>
                      <m:t> </m:t>
                    </m:r>
                  </m:oMath>
                </a14:m>
                <a:r>
                  <a:rPr lang="en-MY" dirty="0"/>
                  <a:t>as a random variable, then</a:t>
                </a:r>
              </a:p>
              <a:p>
                <a:pPr lvl="1"/>
                <a14:m>
                  <m:oMath xmlns:m="http://schemas.openxmlformats.org/officeDocument/2006/math">
                    <m:r>
                      <a:rPr lang="en-MY" i="1" dirty="0" smtClean="0">
                        <a:latin typeface="Cambria Math" panose="02040503050406030204" pitchFamily="18" charset="0"/>
                      </a:rPr>
                      <m:t>𝐸</m:t>
                    </m:r>
                    <m:r>
                      <a:rPr lang="en-MY" i="1" dirty="0" smtClean="0">
                        <a:latin typeface="Cambria Math" panose="02040503050406030204" pitchFamily="18" charset="0"/>
                      </a:rPr>
                      <m:t>(</m:t>
                    </m:r>
                    <m:sSub>
                      <m:sSubPr>
                        <m:ctrlPr>
                          <a:rPr lang="en-MY"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𝑡</m:t>
                        </m:r>
                      </m:sub>
                    </m:sSub>
                    <m:r>
                      <a:rPr lang="en-MY" i="1" dirty="0" smtClean="0">
                        <a:latin typeface="Cambria Math" panose="02040503050406030204" pitchFamily="18" charset="0"/>
                      </a:rPr>
                      <m:t>)=</m:t>
                    </m:r>
                    <m:sSub>
                      <m:sSubPr>
                        <m:ctrlPr>
                          <a:rPr lang="en-MY" i="1" dirty="0" smtClean="0">
                            <a:latin typeface="Cambria Math" panose="02040503050406030204" pitchFamily="18" charset="0"/>
                            <a:ea typeface="Cambria Math" panose="02040503050406030204" pitchFamily="18" charset="0"/>
                          </a:rPr>
                        </m:ctrlPr>
                      </m:sSubPr>
                      <m:e>
                        <m:r>
                          <a:rPr lang="en-MY" i="1" dirty="0" smtClean="0">
                            <a:latin typeface="Cambria Math" panose="02040503050406030204" pitchFamily="18" charset="0"/>
                            <a:ea typeface="Cambria Math" panose="02040503050406030204" pitchFamily="18" charset="0"/>
                          </a:rPr>
                          <m:t>𝜇</m:t>
                        </m:r>
                      </m:e>
                      <m:sub>
                        <m:r>
                          <a:rPr lang="en-US" b="0" i="1" dirty="0" smtClean="0">
                            <a:latin typeface="Cambria Math" panose="02040503050406030204" pitchFamily="18" charset="0"/>
                            <a:ea typeface="Cambria Math" panose="02040503050406030204" pitchFamily="18" charset="0"/>
                          </a:rPr>
                          <m:t>𝑡</m:t>
                        </m:r>
                      </m:sub>
                    </m:sSub>
                  </m:oMath>
                </a14:m>
                <a:r>
                  <a:rPr lang="en-MY" dirty="0"/>
                  <a:t> is constant, not changing with </a:t>
                </a:r>
                <a14:m>
                  <m:oMath xmlns:m="http://schemas.openxmlformats.org/officeDocument/2006/math">
                    <m:r>
                      <a:rPr lang="en-MY" i="1" dirty="0" smtClean="0">
                        <a:latin typeface="Cambria Math" panose="02040503050406030204" pitchFamily="18" charset="0"/>
                      </a:rPr>
                      <m:t>𝑡</m:t>
                    </m:r>
                  </m:oMath>
                </a14:m>
                <a:r>
                  <a:rPr lang="en-MY" dirty="0"/>
                  <a:t>. so </a:t>
                </a:r>
                <a14:m>
                  <m:oMath xmlns:m="http://schemas.openxmlformats.org/officeDocument/2006/math">
                    <m:r>
                      <a:rPr lang="en-MY" i="1" dirty="0">
                        <a:latin typeface="Cambria Math" panose="02040503050406030204" pitchFamily="18" charset="0"/>
                      </a:rPr>
                      <m:t>𝐸</m:t>
                    </m:r>
                    <m:d>
                      <m:dPr>
                        <m:ctrlPr>
                          <a:rPr lang="en-MY" i="1" dirty="0">
                            <a:latin typeface="Cambria Math" panose="02040503050406030204" pitchFamily="18" charset="0"/>
                          </a:rPr>
                        </m:ctrlPr>
                      </m:dPr>
                      <m:e>
                        <m:sSub>
                          <m:sSubPr>
                            <m:ctrlPr>
                              <a:rPr lang="en-MY"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𝑡</m:t>
                            </m:r>
                          </m:sub>
                        </m:sSub>
                      </m:e>
                    </m:d>
                    <m:r>
                      <a:rPr lang="en-MY" i="1" dirty="0">
                        <a:latin typeface="Cambria Math" panose="02040503050406030204" pitchFamily="18" charset="0"/>
                      </a:rPr>
                      <m:t>=</m:t>
                    </m:r>
                    <m:r>
                      <a:rPr lang="en-MY" i="1" dirty="0" smtClean="0">
                        <a:latin typeface="Cambria Math" panose="02040503050406030204" pitchFamily="18" charset="0"/>
                        <a:ea typeface="Cambria Math" panose="02040503050406030204" pitchFamily="18" charset="0"/>
                      </a:rPr>
                      <m:t>𝜇</m:t>
                    </m:r>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𝑓𝑜𝑟</m:t>
                    </m:r>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𝑎𝑛𝑦</m:t>
                    </m:r>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𝑡</m:t>
                    </m:r>
                  </m:oMath>
                </a14:m>
                <a:endParaRPr lang="en-MY" dirty="0"/>
              </a:p>
              <a:p>
                <a:pPr lvl="1"/>
                <a14:m>
                  <m:oMath xmlns:m="http://schemas.openxmlformats.org/officeDocument/2006/math">
                    <m:r>
                      <a:rPr lang="en-MY" i="1" dirty="0" err="1" smtClean="0">
                        <a:latin typeface="Cambria Math" panose="02040503050406030204" pitchFamily="18" charset="0"/>
                      </a:rPr>
                      <m:t>𝐶𝑜𝑣</m:t>
                    </m:r>
                    <m:r>
                      <a:rPr lang="en-MY" i="1" dirty="0" smtClean="0">
                        <a:latin typeface="Cambria Math" panose="02040503050406030204" pitchFamily="18" charset="0"/>
                      </a:rPr>
                      <m:t>(</m:t>
                    </m:r>
                    <m:sSub>
                      <m:sSubPr>
                        <m:ctrlPr>
                          <a:rPr lang="en-MY"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𝑡</m:t>
                        </m:r>
                        <m:r>
                          <a:rPr lang="en-US" b="0" i="1" dirty="0" smtClean="0">
                            <a:latin typeface="Cambria Math" panose="02040503050406030204" pitchFamily="18" charset="0"/>
                          </a:rPr>
                          <m:t>+</m:t>
                        </m:r>
                        <m:r>
                          <a:rPr lang="en-US" b="0" i="1" dirty="0" smtClean="0">
                            <a:latin typeface="Cambria Math" panose="02040503050406030204" pitchFamily="18" charset="0"/>
                          </a:rPr>
                          <m:t>𝑘</m:t>
                        </m:r>
                      </m:sub>
                    </m:sSub>
                    <m:r>
                      <a:rPr lang="en-MY" i="1" dirty="0" smtClean="0">
                        <a:latin typeface="Cambria Math" panose="02040503050406030204" pitchFamily="18" charset="0"/>
                      </a:rPr>
                      <m:t>,</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𝑡</m:t>
                        </m:r>
                      </m:sub>
                    </m:sSub>
                    <m:r>
                      <a:rPr lang="en-MY" i="1" dirty="0" smtClean="0">
                        <a:latin typeface="Cambria Math" panose="02040503050406030204" pitchFamily="18" charset="0"/>
                      </a:rPr>
                      <m:t>) = </m:t>
                    </m:r>
                    <m:r>
                      <a:rPr lang="en-MY" i="1" dirty="0" smtClean="0">
                        <a:latin typeface="Cambria Math" panose="02040503050406030204" pitchFamily="18" charset="0"/>
                      </a:rPr>
                      <m:t>𝐸</m:t>
                    </m:r>
                    <m:r>
                      <a:rPr lang="en-MY" i="1" dirty="0" smtClean="0">
                        <a:latin typeface="Cambria Math" panose="02040503050406030204" pitchFamily="18" charset="0"/>
                      </a:rPr>
                      <m:t>[(</m:t>
                    </m:r>
                    <m:sSub>
                      <m:sSubPr>
                        <m:ctrlPr>
                          <a:rPr lang="en-MY"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𝑡</m:t>
                        </m:r>
                        <m:r>
                          <a:rPr lang="en-US" b="0" i="1" dirty="0" smtClean="0">
                            <a:latin typeface="Cambria Math" panose="02040503050406030204" pitchFamily="18" charset="0"/>
                          </a:rPr>
                          <m:t>+</m:t>
                        </m:r>
                        <m:r>
                          <a:rPr lang="en-US" b="0" i="1" dirty="0" smtClean="0">
                            <a:latin typeface="Cambria Math" panose="02040503050406030204" pitchFamily="18" charset="0"/>
                          </a:rPr>
                          <m:t>𝑘</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𝜇</m:t>
                        </m:r>
                      </m:e>
                      <m:sub>
                        <m:r>
                          <a:rPr lang="en-US" b="0" i="1" dirty="0" smtClean="0">
                            <a:latin typeface="Cambria Math" panose="02040503050406030204" pitchFamily="18" charset="0"/>
                          </a:rPr>
                          <m:t>𝑡</m:t>
                        </m:r>
                        <m:r>
                          <a:rPr lang="en-US" b="0" i="1" dirty="0" smtClean="0">
                            <a:latin typeface="Cambria Math" panose="02040503050406030204" pitchFamily="18" charset="0"/>
                          </a:rPr>
                          <m:t>+</m:t>
                        </m:r>
                        <m:r>
                          <a:rPr lang="en-US" b="0" i="1" dirty="0" smtClean="0">
                            <a:latin typeface="Cambria Math" panose="02040503050406030204" pitchFamily="18" charset="0"/>
                          </a:rPr>
                          <m:t>𝑘</m:t>
                        </m:r>
                      </m:sub>
                    </m:sSub>
                    <m:r>
                      <a:rPr lang="en-MY" i="1" dirty="0" smtClean="0">
                        <a:latin typeface="Cambria Math" panose="02040503050406030204" pitchFamily="18" charset="0"/>
                      </a:rPr>
                      <m:t>)(</m:t>
                    </m:r>
                    <m:sSub>
                      <m:sSubPr>
                        <m:ctrlPr>
                          <a:rPr lang="en-MY"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𝑡</m:t>
                        </m:r>
                      </m:sub>
                    </m:sSub>
                    <m:r>
                      <a:rPr lang="en-MY" i="1" dirty="0" smtClean="0">
                        <a:latin typeface="Cambria Math" panose="02040503050406030204" pitchFamily="18" charset="0"/>
                      </a:rPr>
                      <m:t> − </m:t>
                    </m:r>
                    <m:sSub>
                      <m:sSubPr>
                        <m:ctrlPr>
                          <a:rPr lang="en-MY" i="1" dirty="0" smtClean="0">
                            <a:latin typeface="Cambria Math" panose="02040503050406030204" pitchFamily="18" charset="0"/>
                          </a:rPr>
                        </m:ctrlPr>
                      </m:sSubPr>
                      <m:e>
                        <m:r>
                          <a:rPr lang="en-MY" i="1" dirty="0" smtClean="0">
                            <a:latin typeface="Cambria Math" panose="02040503050406030204" pitchFamily="18" charset="0"/>
                            <a:ea typeface="Cambria Math" panose="02040503050406030204" pitchFamily="18" charset="0"/>
                          </a:rPr>
                          <m:t>𝜇</m:t>
                        </m:r>
                      </m:e>
                      <m:sub>
                        <m:r>
                          <a:rPr lang="en-US" b="0" i="1" dirty="0" smtClean="0">
                            <a:latin typeface="Cambria Math" panose="02040503050406030204" pitchFamily="18" charset="0"/>
                          </a:rPr>
                          <m:t>𝑡</m:t>
                        </m:r>
                      </m:sub>
                    </m:sSub>
                    <m:r>
                      <a:rPr lang="en-MY" i="1" dirty="0" smtClean="0">
                        <a:latin typeface="Cambria Math" panose="02040503050406030204" pitchFamily="18" charset="0"/>
                      </a:rPr>
                      <m:t>)] = </m:t>
                    </m:r>
                    <m:r>
                      <a:rPr lang="en-MY" i="1" dirty="0" smtClean="0">
                        <a:latin typeface="Cambria Math" panose="02040503050406030204" pitchFamily="18" charset="0"/>
                      </a:rPr>
                      <m:t>𝐸</m:t>
                    </m:r>
                    <m:r>
                      <a:rPr lang="en-MY" i="1" dirty="0" smtClean="0">
                        <a:latin typeface="Cambria Math" panose="02040503050406030204" pitchFamily="18" charset="0"/>
                      </a:rPr>
                      <m:t>[(</m:t>
                    </m:r>
                    <m:sSub>
                      <m:sSubPr>
                        <m:ctrlPr>
                          <a:rPr lang="en-MY"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𝑡</m:t>
                        </m:r>
                        <m:r>
                          <a:rPr lang="en-US" b="0" i="1" dirty="0" smtClean="0">
                            <a:latin typeface="Cambria Math" panose="02040503050406030204" pitchFamily="18" charset="0"/>
                          </a:rPr>
                          <m:t>+</m:t>
                        </m:r>
                        <m:r>
                          <a:rPr lang="en-US" b="0" i="1" dirty="0" smtClean="0">
                            <a:latin typeface="Cambria Math" panose="02040503050406030204" pitchFamily="18" charset="0"/>
                          </a:rPr>
                          <m:t>𝑘</m:t>
                        </m:r>
                      </m:sub>
                    </m:sSub>
                    <m:r>
                      <a:rPr lang="en-MY" i="1" dirty="0" smtClean="0">
                        <a:latin typeface="Cambria Math" panose="02040503050406030204" pitchFamily="18" charset="0"/>
                      </a:rPr>
                      <m:t> −</m:t>
                    </m:r>
                    <m:r>
                      <a:rPr lang="en-MY" i="1" dirty="0" smtClean="0">
                        <a:latin typeface="Cambria Math" panose="02040503050406030204" pitchFamily="18" charset="0"/>
                        <a:ea typeface="Cambria Math" panose="02040503050406030204" pitchFamily="18" charset="0"/>
                      </a:rPr>
                      <m:t>𝜇</m:t>
                    </m:r>
                    <m:r>
                      <a:rPr lang="en-MY" i="1" dirty="0" smtClean="0">
                        <a:latin typeface="Cambria Math" panose="02040503050406030204" pitchFamily="18" charset="0"/>
                      </a:rPr>
                      <m:t>)(</m:t>
                    </m:r>
                    <m:sSub>
                      <m:sSubPr>
                        <m:ctrlPr>
                          <a:rPr lang="en-MY"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𝑡</m:t>
                        </m:r>
                      </m:sub>
                    </m:sSub>
                    <m:r>
                      <a:rPr lang="en-MY" i="1" dirty="0" smtClean="0">
                        <a:latin typeface="Cambria Math" panose="02040503050406030204" pitchFamily="18" charset="0"/>
                      </a:rPr>
                      <m:t> − </m:t>
                    </m:r>
                    <m:r>
                      <a:rPr lang="en-MY" i="1" dirty="0" smtClean="0">
                        <a:latin typeface="Cambria Math" panose="02040503050406030204" pitchFamily="18" charset="0"/>
                        <a:ea typeface="Cambria Math" panose="02040503050406030204" pitchFamily="18" charset="0"/>
                      </a:rPr>
                      <m:t>𝜇</m:t>
                    </m:r>
                    <m:r>
                      <a:rPr lang="en-MY" i="1" dirty="0" smtClean="0">
                        <a:latin typeface="Cambria Math" panose="02040503050406030204" pitchFamily="18" charset="0"/>
                      </a:rPr>
                      <m:t>)]</m:t>
                    </m:r>
                  </m:oMath>
                </a14:m>
                <a:r>
                  <a:rPr lang="en-MY" dirty="0"/>
                  <a:t> is constant,  not changing with </a:t>
                </a:r>
                <a14:m>
                  <m:oMath xmlns:m="http://schemas.openxmlformats.org/officeDocument/2006/math">
                    <m:r>
                      <a:rPr lang="en-MY" i="1" dirty="0" smtClean="0">
                        <a:latin typeface="Cambria Math" panose="02040503050406030204" pitchFamily="18" charset="0"/>
                      </a:rPr>
                      <m:t>𝑡</m:t>
                    </m:r>
                  </m:oMath>
                </a14:m>
                <a:r>
                  <a:rPr lang="en-MY" dirty="0"/>
                  <a:t>. so </a:t>
                </a:r>
                <a14:m>
                  <m:oMath xmlns:m="http://schemas.openxmlformats.org/officeDocument/2006/math">
                    <m:r>
                      <a:rPr lang="en-MY" i="1" dirty="0" err="1" smtClean="0">
                        <a:latin typeface="Cambria Math" panose="02040503050406030204" pitchFamily="18" charset="0"/>
                      </a:rPr>
                      <m:t>𝐶𝑜𝑣</m:t>
                    </m:r>
                    <m:r>
                      <a:rPr lang="en-MY" i="1" dirty="0" smtClean="0">
                        <a:latin typeface="Cambria Math" panose="02040503050406030204" pitchFamily="18" charset="0"/>
                      </a:rPr>
                      <m:t>(</m:t>
                    </m:r>
                    <m:sSub>
                      <m:sSubPr>
                        <m:ctrlPr>
                          <a:rPr lang="en-MY"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𝑡</m:t>
                        </m:r>
                        <m:r>
                          <a:rPr lang="en-US" b="0" i="1" dirty="0" smtClean="0">
                            <a:latin typeface="Cambria Math" panose="02040503050406030204" pitchFamily="18" charset="0"/>
                          </a:rPr>
                          <m:t>+</m:t>
                        </m:r>
                        <m:r>
                          <a:rPr lang="en-US" b="0" i="1" dirty="0" smtClean="0">
                            <a:latin typeface="Cambria Math" panose="02040503050406030204" pitchFamily="18" charset="0"/>
                          </a:rPr>
                          <m:t>𝑘</m:t>
                        </m:r>
                      </m:sub>
                    </m:sSub>
                    <m:r>
                      <a:rPr lang="en-MY" i="1" dirty="0" smtClean="0">
                        <a:latin typeface="Cambria Math" panose="02040503050406030204" pitchFamily="18" charset="0"/>
                      </a:rPr>
                      <m:t>, </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𝑡</m:t>
                        </m:r>
                      </m:sub>
                    </m:sSub>
                    <m:r>
                      <a:rPr lang="en-MY" i="1" dirty="0" smtClean="0">
                        <a:latin typeface="Cambria Math" panose="02040503050406030204" pitchFamily="18" charset="0"/>
                      </a:rPr>
                      <m:t>) = </m:t>
                    </m:r>
                    <m:r>
                      <a:rPr lang="en-MY" i="1" dirty="0" smtClean="0">
                        <a:latin typeface="Cambria Math" panose="02040503050406030204" pitchFamily="18" charset="0"/>
                      </a:rPr>
                      <m:t>𝐸</m:t>
                    </m:r>
                    <m:r>
                      <a:rPr lang="en-MY" i="1" dirty="0" smtClean="0">
                        <a:latin typeface="Cambria Math" panose="02040503050406030204" pitchFamily="18" charset="0"/>
                      </a:rPr>
                      <m:t>[(</m:t>
                    </m:r>
                    <m:sSub>
                      <m:sSubPr>
                        <m:ctrlPr>
                          <a:rPr lang="en-MY"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𝑘</m:t>
                        </m:r>
                      </m:sub>
                    </m:sSub>
                    <m:r>
                      <a:rPr lang="en-MY" i="1" dirty="0" smtClean="0">
                        <a:latin typeface="Cambria Math" panose="02040503050406030204" pitchFamily="18" charset="0"/>
                      </a:rPr>
                      <m:t> − </m:t>
                    </m:r>
                    <m:r>
                      <a:rPr lang="en-MY" i="1" dirty="0" smtClean="0">
                        <a:latin typeface="Cambria Math" panose="02040503050406030204" pitchFamily="18" charset="0"/>
                        <a:ea typeface="Cambria Math" panose="02040503050406030204" pitchFamily="18" charset="0"/>
                      </a:rPr>
                      <m:t>𝜇</m:t>
                    </m:r>
                    <m:r>
                      <a:rPr lang="en-MY" i="1" dirty="0" smtClean="0">
                        <a:latin typeface="Cambria Math" panose="02040503050406030204" pitchFamily="18" charset="0"/>
                      </a:rPr>
                      <m:t>)(</m:t>
                    </m:r>
                    <m:sSub>
                      <m:sSubPr>
                        <m:ctrlPr>
                          <a:rPr lang="en-MY"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0</m:t>
                        </m:r>
                      </m:sub>
                    </m:sSub>
                    <m:r>
                      <a:rPr lang="en-MY" i="1" dirty="0" smtClean="0">
                        <a:latin typeface="Cambria Math" panose="02040503050406030204" pitchFamily="18" charset="0"/>
                      </a:rPr>
                      <m:t> − </m:t>
                    </m:r>
                    <m:r>
                      <a:rPr lang="en-MY" i="1" dirty="0" smtClean="0">
                        <a:latin typeface="Cambria Math" panose="02040503050406030204" pitchFamily="18" charset="0"/>
                        <a:ea typeface="Cambria Math" panose="02040503050406030204" pitchFamily="18" charset="0"/>
                      </a:rPr>
                      <m:t>𝜇</m:t>
                    </m:r>
                    <m:r>
                      <a:rPr lang="en-MY" i="1" dirty="0" smtClean="0">
                        <a:latin typeface="Cambria Math" panose="02040503050406030204" pitchFamily="18" charset="0"/>
                      </a:rPr>
                      <m:t>)] </m:t>
                    </m:r>
                  </m:oMath>
                </a14:m>
                <a:r>
                  <a:rPr lang="en-MY" dirty="0"/>
                  <a:t>only depends on </a:t>
                </a:r>
                <a14:m>
                  <m:oMath xmlns:m="http://schemas.openxmlformats.org/officeDocument/2006/math">
                    <m:r>
                      <a:rPr lang="en-US" b="0" i="1" smtClean="0">
                        <a:latin typeface="Cambria Math" panose="02040503050406030204" pitchFamily="18" charset="0"/>
                      </a:rPr>
                      <m:t>𝑘</m:t>
                    </m:r>
                  </m:oMath>
                </a14:m>
                <a:endParaRPr lang="en-MY" dirty="0"/>
              </a:p>
            </p:txBody>
          </p:sp>
        </mc:Choice>
        <mc:Fallback xmlns="">
          <p:sp>
            <p:nvSpPr>
              <p:cNvPr id="3" name="Content Placeholder 2">
                <a:extLst>
                  <a:ext uri="{FF2B5EF4-FFF2-40B4-BE49-F238E27FC236}">
                    <a16:creationId xmlns:a16="http://schemas.microsoft.com/office/drawing/2014/main" id="{DAD863B6-7CA4-4B10-9F3D-B8600A821900}"/>
                  </a:ext>
                </a:extLst>
              </p:cNvPr>
              <p:cNvSpPr>
                <a:spLocks noGrp="1" noRot="1" noChangeAspect="1" noMove="1" noResize="1" noEditPoints="1" noAdjustHandles="1" noChangeArrowheads="1" noChangeShapeType="1" noTextEdit="1"/>
              </p:cNvSpPr>
              <p:nvPr>
                <p:ph idx="1"/>
              </p:nvPr>
            </p:nvSpPr>
            <p:spPr>
              <a:blipFill>
                <a:blip r:embed="rId2"/>
                <a:stretch>
                  <a:fillRect l="-421" t="-835"/>
                </a:stretch>
              </a:blipFill>
            </p:spPr>
            <p:txBody>
              <a:bodyPr/>
              <a:lstStyle/>
              <a:p>
                <a:r>
                  <a:rPr lang="en-MY">
                    <a:noFill/>
                  </a:rPr>
                  <a:t> </a:t>
                </a:r>
              </a:p>
            </p:txBody>
          </p:sp>
        </mc:Fallback>
      </mc:AlternateContent>
    </p:spTree>
    <p:extLst>
      <p:ext uri="{BB962C8B-B14F-4D97-AF65-F5344CB8AC3E}">
        <p14:creationId xmlns:p14="http://schemas.microsoft.com/office/powerpoint/2010/main" val="39933467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3920</TotalTime>
  <Words>743</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Arial</vt:lpstr>
      <vt:lpstr>Calibri</vt:lpstr>
      <vt:lpstr>Calibri Light</vt:lpstr>
      <vt:lpstr>Cambria Math</vt:lpstr>
      <vt:lpstr>天体</vt:lpstr>
      <vt:lpstr>Python programming</vt:lpstr>
      <vt:lpstr>Deal with date/time</vt:lpstr>
      <vt:lpstr>Deal with date/time</vt:lpstr>
      <vt:lpstr>Pandas timestamp and timedelta</vt:lpstr>
      <vt:lpstr>Pandas timeseries</vt:lpstr>
      <vt:lpstr>Pandas timeseries - datetimeindex</vt:lpstr>
      <vt:lpstr>Pandas timeseries – periodindex</vt:lpstr>
      <vt:lpstr>Timeseries manipulation</vt:lpstr>
      <vt:lpstr>stationarity</vt:lpstr>
      <vt:lpstr>Data decomposition</vt:lpstr>
      <vt:lpstr>packages</vt:lpstr>
      <vt:lpstr>tasks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Lixiang Li</dc:creator>
  <cp:lastModifiedBy>Li Lixiang</cp:lastModifiedBy>
  <cp:revision>5</cp:revision>
  <dcterms:created xsi:type="dcterms:W3CDTF">2020-12-07T06:28:37Z</dcterms:created>
  <dcterms:modified xsi:type="dcterms:W3CDTF">2021-10-04T15:06:26Z</dcterms:modified>
</cp:coreProperties>
</file>