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69A0FABE-7A71-436A-B310-AB10882E820B}"/>
    <pc:docChg chg="undo custSel addSld delSld modSld sldOrd">
      <pc:chgData name="Li Lixiang" userId="6104bbfcb56aea79" providerId="LiveId" clId="{69A0FABE-7A71-436A-B310-AB10882E820B}" dt="2021-09-23T10:23:39.007" v="693" actId="1036"/>
      <pc:docMkLst>
        <pc:docMk/>
      </pc:docMkLst>
      <pc:sldChg chg="addSp delSp modSp mod">
        <pc:chgData name="Li Lixiang" userId="6104bbfcb56aea79" providerId="LiveId" clId="{69A0FABE-7A71-436A-B310-AB10882E820B}" dt="2021-07-20T04:47:02.016" v="206" actId="478"/>
        <pc:sldMkLst>
          <pc:docMk/>
          <pc:sldMk cId="4070925014" sldId="257"/>
        </pc:sldMkLst>
        <pc:spChg chg="del mod">
          <ac:chgData name="Li Lixiang" userId="6104bbfcb56aea79" providerId="LiveId" clId="{69A0FABE-7A71-436A-B310-AB10882E820B}" dt="2021-07-20T04:47:02.016" v="206" actId="478"/>
          <ac:spMkLst>
            <pc:docMk/>
            <pc:sldMk cId="4070925014" sldId="257"/>
            <ac:spMk id="5" creationId="{CDC4C12C-D5C9-4908-8C11-D9C2649FC9B5}"/>
          </ac:spMkLst>
        </pc:spChg>
        <pc:spChg chg="del mod">
          <ac:chgData name="Li Lixiang" userId="6104bbfcb56aea79" providerId="LiveId" clId="{69A0FABE-7A71-436A-B310-AB10882E820B}" dt="2021-07-20T04:47:02.016" v="206" actId="478"/>
          <ac:spMkLst>
            <pc:docMk/>
            <pc:sldMk cId="4070925014" sldId="257"/>
            <ac:spMk id="6" creationId="{E7C022DF-103D-4A44-9398-0C9446E12D8A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8" creationId="{41724FEF-899A-45CC-AA6C-E03A68D7A867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9" creationId="{26C5C3C0-BA0A-4B52-ACFB-6A2AED018027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0" creationId="{CC3D7B87-A2C9-4A86-A508-F499A827D254}"/>
          </ac:spMkLst>
        </pc:spChg>
        <pc:spChg chg="add 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1" creationId="{712890AA-0A51-486C-BEAA-609DF041BE12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2" creationId="{1F3C2675-2F24-4C4B-BB26-F7E27C6D3B68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3" creationId="{8A15F183-0A8D-455C-AE9C-E005C8065DCC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4" creationId="{4493ECC1-5CFC-45EA-96B9-9BB86EB32B55}"/>
          </ac:spMkLst>
        </pc:spChg>
        <pc:spChg chg="add 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5" creationId="{922C9A32-F946-4253-B530-DEC5E4D0A472}"/>
          </ac:spMkLst>
        </pc:spChg>
      </pc:sldChg>
      <pc:sldChg chg="addSp delSp modSp mod">
        <pc:chgData name="Li Lixiang" userId="6104bbfcb56aea79" providerId="LiveId" clId="{69A0FABE-7A71-436A-B310-AB10882E820B}" dt="2021-09-13T07:41:23.404" v="639" actId="1076"/>
        <pc:sldMkLst>
          <pc:docMk/>
          <pc:sldMk cId="243199043" sldId="258"/>
        </pc:sldMkLst>
        <pc:spChg chg="mod">
          <ac:chgData name="Li Lixiang" userId="6104bbfcb56aea79" providerId="LiveId" clId="{69A0FABE-7A71-436A-B310-AB10882E820B}" dt="2021-07-19T08:49:31.160" v="123" actId="1035"/>
          <ac:spMkLst>
            <pc:docMk/>
            <pc:sldMk cId="243199043" sldId="258"/>
            <ac:spMk id="5" creationId="{866A4AFA-A535-4883-9D03-FA01417F39BC}"/>
          </ac:spMkLst>
        </pc:spChg>
        <pc:spChg chg="mod">
          <ac:chgData name="Li Lixiang" userId="6104bbfcb56aea79" providerId="LiveId" clId="{69A0FABE-7A71-436A-B310-AB10882E820B}" dt="2021-09-13T07:41:23.404" v="639" actId="1076"/>
          <ac:spMkLst>
            <pc:docMk/>
            <pc:sldMk cId="243199043" sldId="258"/>
            <ac:spMk id="6" creationId="{6C02F035-1729-4B10-9889-A4770CC41A5A}"/>
          </ac:spMkLst>
        </pc:spChg>
        <pc:spChg chg="mod">
          <ac:chgData name="Li Lixiang" userId="6104bbfcb56aea79" providerId="LiveId" clId="{69A0FABE-7A71-436A-B310-AB10882E820B}" dt="2021-09-13T07:41:12.327" v="636" actId="1076"/>
          <ac:spMkLst>
            <pc:docMk/>
            <pc:sldMk cId="243199043" sldId="258"/>
            <ac:spMk id="7" creationId="{8B3BF51D-E38D-4379-BCD5-99E36253614C}"/>
          </ac:spMkLst>
        </pc:spChg>
        <pc:spChg chg="mod">
          <ac:chgData name="Li Lixiang" userId="6104bbfcb56aea79" providerId="LiveId" clId="{69A0FABE-7A71-436A-B310-AB10882E820B}" dt="2021-09-13T07:41:18.899" v="638" actId="1076"/>
          <ac:spMkLst>
            <pc:docMk/>
            <pc:sldMk cId="243199043" sldId="258"/>
            <ac:spMk id="8" creationId="{5D0DB202-28F4-4546-A73C-E872C90A3703}"/>
          </ac:spMkLst>
        </pc:spChg>
        <pc:spChg chg="mod">
          <ac:chgData name="Li Lixiang" userId="6104bbfcb56aea79" providerId="LiveId" clId="{69A0FABE-7A71-436A-B310-AB10882E820B}" dt="2021-09-13T07:41:15.983" v="637" actId="1076"/>
          <ac:spMkLst>
            <pc:docMk/>
            <pc:sldMk cId="243199043" sldId="258"/>
            <ac:spMk id="9" creationId="{20D2E8FB-AA49-4755-9F54-AE7EDE22D88D}"/>
          </ac:spMkLst>
        </pc:spChg>
        <pc:spChg chg="mod">
          <ac:chgData name="Li Lixiang" userId="6104bbfcb56aea79" providerId="LiveId" clId="{69A0FABE-7A71-436A-B310-AB10882E820B}" dt="2021-07-19T08:49:31.160" v="123" actId="1035"/>
          <ac:spMkLst>
            <pc:docMk/>
            <pc:sldMk cId="243199043" sldId="258"/>
            <ac:spMk id="10" creationId="{E8E66EE0-80CC-4208-BF93-EF31B1D080F8}"/>
          </ac:spMkLst>
        </pc:spChg>
        <pc:spChg chg="add del mod">
          <ac:chgData name="Li Lixiang" userId="6104bbfcb56aea79" providerId="LiveId" clId="{69A0FABE-7A71-436A-B310-AB10882E820B}" dt="2021-09-13T07:34:37.476" v="622" actId="478"/>
          <ac:spMkLst>
            <pc:docMk/>
            <pc:sldMk cId="243199043" sldId="258"/>
            <ac:spMk id="11" creationId="{656E5F05-6E8E-47C7-8FC0-C81424208121}"/>
          </ac:spMkLst>
        </pc:spChg>
        <pc:spChg chg="add del mod">
          <ac:chgData name="Li Lixiang" userId="6104bbfcb56aea79" providerId="LiveId" clId="{69A0FABE-7A71-436A-B310-AB10882E820B}" dt="2021-09-13T07:34:37.476" v="622" actId="478"/>
          <ac:spMkLst>
            <pc:docMk/>
            <pc:sldMk cId="243199043" sldId="258"/>
            <ac:spMk id="12" creationId="{30146D91-3E81-45A8-B62D-007FA2945BE8}"/>
          </ac:spMkLst>
        </pc:spChg>
      </pc:sldChg>
      <pc:sldChg chg="addSp delSp modSp mod">
        <pc:chgData name="Li Lixiang" userId="6104bbfcb56aea79" providerId="LiveId" clId="{69A0FABE-7A71-436A-B310-AB10882E820B}" dt="2021-09-23T01:45:36.563" v="683" actId="14100"/>
        <pc:sldMkLst>
          <pc:docMk/>
          <pc:sldMk cId="2192032433" sldId="259"/>
        </pc:sldMkLst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4" creationId="{E4BBB99C-937D-409F-A6C0-036E98DE8A87}"/>
          </ac:spMkLst>
        </pc:spChg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6" creationId="{12B3FE7C-C348-48BE-BF76-2FE1449D92C6}"/>
          </ac:spMkLst>
        </pc:spChg>
        <pc:spChg chg="add mod">
          <ac:chgData name="Li Lixiang" userId="6104bbfcb56aea79" providerId="LiveId" clId="{69A0FABE-7A71-436A-B310-AB10882E820B}" dt="2021-09-23T01:45:20.258" v="679" actId="1076"/>
          <ac:spMkLst>
            <pc:docMk/>
            <pc:sldMk cId="2192032433" sldId="259"/>
            <ac:spMk id="7" creationId="{9813EDE3-792A-49E8-A279-CF4CBF4043F2}"/>
          </ac:spMkLst>
        </pc:spChg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8" creationId="{6FF2214D-FA75-4BA8-85F2-F51D7230F442}"/>
          </ac:spMkLst>
        </pc:spChg>
        <pc:spChg chg="del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9" creationId="{26C5C3C0-BA0A-4B52-ACFB-6A2AED018027}"/>
          </ac:spMkLst>
        </pc:spChg>
        <pc:spChg chg="add mod">
          <ac:chgData name="Li Lixiang" userId="6104bbfcb56aea79" providerId="LiveId" clId="{69A0FABE-7A71-436A-B310-AB10882E820B}" dt="2021-09-23T01:45:36.563" v="683" actId="14100"/>
          <ac:spMkLst>
            <pc:docMk/>
            <pc:sldMk cId="2192032433" sldId="259"/>
            <ac:spMk id="9" creationId="{8AF3A3D6-E45E-4069-B03F-6929C026B7E8}"/>
          </ac:spMkLst>
        </pc:spChg>
        <pc:spChg chg="del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10" creationId="{CC3D7B87-A2C9-4A86-A508-F499A827D254}"/>
          </ac:spMkLst>
        </pc:spChg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11" creationId="{D3E06F13-817C-44CE-B655-E25B59489927}"/>
          </ac:spMkLst>
        </pc:spChg>
        <pc:spChg chg="add del mod">
          <ac:chgData name="Li Lixiang" userId="6104bbfcb56aea79" providerId="LiveId" clId="{69A0FABE-7A71-436A-B310-AB10882E820B}" dt="2021-07-23T06:48:12.127" v="366" actId="478"/>
          <ac:spMkLst>
            <pc:docMk/>
            <pc:sldMk cId="2192032433" sldId="259"/>
            <ac:spMk id="12" creationId="{094F5823-D522-41D9-9710-C072A3EF8A30}"/>
          </ac:spMkLst>
        </pc:spChg>
        <pc:spChg chg="del">
          <ac:chgData name="Li Lixiang" userId="6104bbfcb56aea79" providerId="LiveId" clId="{69A0FABE-7A71-436A-B310-AB10882E820B}" dt="2021-07-19T09:00:48.723" v="125" actId="21"/>
          <ac:spMkLst>
            <pc:docMk/>
            <pc:sldMk cId="2192032433" sldId="259"/>
            <ac:spMk id="12" creationId="{54A66B19-96D7-4425-ACA4-EBB497ABA3E6}"/>
          </ac:spMkLst>
        </pc:spChg>
        <pc:spChg chg="add del mod">
          <ac:chgData name="Li Lixiang" userId="6104bbfcb56aea79" providerId="LiveId" clId="{69A0FABE-7A71-436A-B310-AB10882E820B}" dt="2021-07-23T06:48:12.127" v="366" actId="478"/>
          <ac:spMkLst>
            <pc:docMk/>
            <pc:sldMk cId="2192032433" sldId="259"/>
            <ac:spMk id="13" creationId="{D3F89E69-6B0B-4D7D-B4DE-3A574CA8B930}"/>
          </ac:spMkLst>
        </pc:spChg>
        <pc:spChg chg="del">
          <ac:chgData name="Li Lixiang" userId="6104bbfcb56aea79" providerId="LiveId" clId="{69A0FABE-7A71-436A-B310-AB10882E820B}" dt="2021-07-19T09:00:48.723" v="125" actId="21"/>
          <ac:spMkLst>
            <pc:docMk/>
            <pc:sldMk cId="2192032433" sldId="259"/>
            <ac:spMk id="13" creationId="{FB9C1CD1-7F50-4575-8A9A-8840D49FE037}"/>
          </ac:spMkLst>
        </pc:spChg>
        <pc:spChg chg="add mod">
          <ac:chgData name="Li Lixiang" userId="6104bbfcb56aea79" providerId="LiveId" clId="{69A0FABE-7A71-436A-B310-AB10882E820B}" dt="2021-07-23T07:08:53.435" v="389" actId="1076"/>
          <ac:spMkLst>
            <pc:docMk/>
            <pc:sldMk cId="2192032433" sldId="259"/>
            <ac:spMk id="14" creationId="{20EAE81A-3CBF-48A7-A74B-A777D8DEB7CB}"/>
          </ac:spMkLst>
        </pc:spChg>
        <pc:spChg chg="add mod">
          <ac:chgData name="Li Lixiang" userId="6104bbfcb56aea79" providerId="LiveId" clId="{69A0FABE-7A71-436A-B310-AB10882E820B}" dt="2021-07-23T07:08:53.435" v="389" actId="1076"/>
          <ac:spMkLst>
            <pc:docMk/>
            <pc:sldMk cId="2192032433" sldId="259"/>
            <ac:spMk id="15" creationId="{0930C120-838A-4705-AE27-3BDF6B2A7071}"/>
          </ac:spMkLst>
        </pc:spChg>
        <pc:spChg chg="add mod">
          <ac:chgData name="Li Lixiang" userId="6104bbfcb56aea79" providerId="LiveId" clId="{69A0FABE-7A71-436A-B310-AB10882E820B}" dt="2021-09-23T01:13:06.318" v="675" actId="1036"/>
          <ac:spMkLst>
            <pc:docMk/>
            <pc:sldMk cId="2192032433" sldId="259"/>
            <ac:spMk id="16" creationId="{194CD147-5229-4CAA-B1F2-E6C815BEF9D8}"/>
          </ac:spMkLst>
        </pc:spChg>
        <pc:spChg chg="add mod">
          <ac:chgData name="Li Lixiang" userId="6104bbfcb56aea79" providerId="LiveId" clId="{69A0FABE-7A71-436A-B310-AB10882E820B}" dt="2021-09-23T01:13:06.318" v="675" actId="1036"/>
          <ac:spMkLst>
            <pc:docMk/>
            <pc:sldMk cId="2192032433" sldId="259"/>
            <ac:spMk id="17" creationId="{D6BA893A-922D-45E5-83E2-42F3D6DE32EC}"/>
          </ac:spMkLst>
        </pc:spChg>
      </pc:sldChg>
      <pc:sldChg chg="delSp modSp mod">
        <pc:chgData name="Li Lixiang" userId="6104bbfcb56aea79" providerId="LiveId" clId="{69A0FABE-7A71-436A-B310-AB10882E820B}" dt="2021-07-26T00:22:58.565" v="461" actId="20577"/>
        <pc:sldMkLst>
          <pc:docMk/>
          <pc:sldMk cId="77983443" sldId="260"/>
        </pc:sldMkLst>
        <pc:spChg chg="mod">
          <ac:chgData name="Li Lixiang" userId="6104bbfcb56aea79" providerId="LiveId" clId="{69A0FABE-7A71-436A-B310-AB10882E820B}" dt="2021-07-24T07:44:02.022" v="451" actId="20577"/>
          <ac:spMkLst>
            <pc:docMk/>
            <pc:sldMk cId="77983443" sldId="260"/>
            <ac:spMk id="6" creationId="{9C0392EC-A6A4-4B34-8233-706F13200954}"/>
          </ac:spMkLst>
        </pc:spChg>
        <pc:spChg chg="mod">
          <ac:chgData name="Li Lixiang" userId="6104bbfcb56aea79" providerId="LiveId" clId="{69A0FABE-7A71-436A-B310-AB10882E820B}" dt="2021-07-24T07:44:23.950" v="456" actId="14100"/>
          <ac:spMkLst>
            <pc:docMk/>
            <pc:sldMk cId="77983443" sldId="260"/>
            <ac:spMk id="7" creationId="{B7EDC8E4-DE4F-49B7-B56B-691DE97416A9}"/>
          </ac:spMkLst>
        </pc:spChg>
        <pc:spChg chg="del">
          <ac:chgData name="Li Lixiang" userId="6104bbfcb56aea79" providerId="LiveId" clId="{69A0FABE-7A71-436A-B310-AB10882E820B}" dt="2021-07-24T07:44:05.538" v="452" actId="478"/>
          <ac:spMkLst>
            <pc:docMk/>
            <pc:sldMk cId="77983443" sldId="260"/>
            <ac:spMk id="8" creationId="{55F3BC7F-CE70-4A80-8D68-A592758393C4}"/>
          </ac:spMkLst>
        </pc:spChg>
        <pc:spChg chg="mod">
          <ac:chgData name="Li Lixiang" userId="6104bbfcb56aea79" providerId="LiveId" clId="{69A0FABE-7A71-436A-B310-AB10882E820B}" dt="2021-07-26T00:22:58.565" v="461" actId="20577"/>
          <ac:spMkLst>
            <pc:docMk/>
            <pc:sldMk cId="77983443" sldId="260"/>
            <ac:spMk id="9" creationId="{26C5C3C0-BA0A-4B52-ACFB-6A2AED018027}"/>
          </ac:spMkLst>
        </pc:spChg>
        <pc:spChg chg="del">
          <ac:chgData name="Li Lixiang" userId="6104bbfcb56aea79" providerId="LiveId" clId="{69A0FABE-7A71-436A-B310-AB10882E820B}" dt="2021-07-24T07:44:07.675" v="453" actId="478"/>
          <ac:spMkLst>
            <pc:docMk/>
            <pc:sldMk cId="77983443" sldId="260"/>
            <ac:spMk id="11" creationId="{5D94B7D9-C205-40D6-8B59-4264D5017E45}"/>
          </ac:spMkLst>
        </pc:spChg>
      </pc:sldChg>
      <pc:sldChg chg="addSp delSp modSp add mod">
        <pc:chgData name="Li Lixiang" userId="6104bbfcb56aea79" providerId="LiveId" clId="{69A0FABE-7A71-436A-B310-AB10882E820B}" dt="2021-07-26T00:21:07.905" v="457" actId="20577"/>
        <pc:sldMkLst>
          <pc:docMk/>
          <pc:sldMk cId="1398637523" sldId="263"/>
        </pc:sldMkLst>
        <pc:spChg chg="mod">
          <ac:chgData name="Li Lixiang" userId="6104bbfcb56aea79" providerId="LiveId" clId="{69A0FABE-7A71-436A-B310-AB10882E820B}" dt="2021-07-20T04:47:11.910" v="299" actId="1035"/>
          <ac:spMkLst>
            <pc:docMk/>
            <pc:sldMk cId="1398637523" sldId="263"/>
            <ac:spMk id="5" creationId="{CDC4C12C-D5C9-4908-8C11-D9C2649FC9B5}"/>
          </ac:spMkLst>
        </pc:spChg>
        <pc:spChg chg="mod">
          <ac:chgData name="Li Lixiang" userId="6104bbfcb56aea79" providerId="LiveId" clId="{69A0FABE-7A71-436A-B310-AB10882E820B}" dt="2021-07-20T04:47:11.910" v="299" actId="1035"/>
          <ac:spMkLst>
            <pc:docMk/>
            <pc:sldMk cId="1398637523" sldId="263"/>
            <ac:spMk id="6" creationId="{E7C022DF-103D-4A44-9398-0C9446E12D8A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8" creationId="{41724FEF-899A-45CC-AA6C-E03A68D7A867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9" creationId="{26C5C3C0-BA0A-4B52-ACFB-6A2AED018027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0" creationId="{CC3D7B87-A2C9-4A86-A508-F499A827D254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1" creationId="{712890AA-0A51-486C-BEAA-609DF041BE12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2" creationId="{1F3C2675-2F24-4C4B-BB26-F7E27C6D3B68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3" creationId="{8A15F183-0A8D-455C-AE9C-E005C8065DCC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4" creationId="{4493ECC1-5CFC-45EA-96B9-9BB86EB32B55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5" creationId="{922C9A32-F946-4253-B530-DEC5E4D0A472}"/>
          </ac:spMkLst>
        </pc:spChg>
        <pc:spChg chg="add mod">
          <ac:chgData name="Li Lixiang" userId="6104bbfcb56aea79" providerId="LiveId" clId="{69A0FABE-7A71-436A-B310-AB10882E820B}" dt="2021-07-20T04:47:54.304" v="335" actId="14100"/>
          <ac:spMkLst>
            <pc:docMk/>
            <pc:sldMk cId="1398637523" sldId="263"/>
            <ac:spMk id="16" creationId="{F57C0B17-7416-4516-8053-0F577DF1AE48}"/>
          </ac:spMkLst>
        </pc:spChg>
        <pc:spChg chg="add mod">
          <ac:chgData name="Li Lixiang" userId="6104bbfcb56aea79" providerId="LiveId" clId="{69A0FABE-7A71-436A-B310-AB10882E820B}" dt="2021-07-26T00:21:07.905" v="457" actId="20577"/>
          <ac:spMkLst>
            <pc:docMk/>
            <pc:sldMk cId="1398637523" sldId="263"/>
            <ac:spMk id="17" creationId="{01535AEF-12BE-46F2-B764-5984B1C75F3B}"/>
          </ac:spMkLst>
        </pc:spChg>
      </pc:sldChg>
      <pc:sldChg chg="add del setBg">
        <pc:chgData name="Li Lixiang" userId="6104bbfcb56aea79" providerId="LiveId" clId="{69A0FABE-7A71-436A-B310-AB10882E820B}" dt="2021-07-20T04:46:50.370" v="203"/>
        <pc:sldMkLst>
          <pc:docMk/>
          <pc:sldMk cId="2185668399" sldId="263"/>
        </pc:sldMkLst>
      </pc:sldChg>
      <pc:sldChg chg="add del setBg">
        <pc:chgData name="Li Lixiang" userId="6104bbfcb56aea79" providerId="LiveId" clId="{69A0FABE-7A71-436A-B310-AB10882E820B}" dt="2021-07-23T07:08:29.844" v="383"/>
        <pc:sldMkLst>
          <pc:docMk/>
          <pc:sldMk cId="263278709" sldId="264"/>
        </pc:sldMkLst>
      </pc:sldChg>
      <pc:sldChg chg="new del">
        <pc:chgData name="Li Lixiang" userId="6104bbfcb56aea79" providerId="LiveId" clId="{69A0FABE-7A71-436A-B310-AB10882E820B}" dt="2021-07-23T07:08:16.215" v="379" actId="680"/>
        <pc:sldMkLst>
          <pc:docMk/>
          <pc:sldMk cId="3674984459" sldId="264"/>
        </pc:sldMkLst>
      </pc:sldChg>
      <pc:sldChg chg="delSp modSp add mod ord">
        <pc:chgData name="Li Lixiang" userId="6104bbfcb56aea79" providerId="LiveId" clId="{69A0FABE-7A71-436A-B310-AB10882E820B}" dt="2021-09-23T10:23:39.007" v="693" actId="1036"/>
        <pc:sldMkLst>
          <pc:docMk/>
          <pc:sldMk cId="3802286768" sldId="264"/>
        </pc:sldMkLst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4" creationId="{E4BBB99C-937D-409F-A6C0-036E98DE8A87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6" creationId="{12B3FE7C-C348-48BE-BF76-2FE1449D92C6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8" creationId="{6FF2214D-FA75-4BA8-85F2-F51D7230F442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9" creationId="{26C5C3C0-BA0A-4B52-ACFB-6A2AED018027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10" creationId="{CC3D7B87-A2C9-4A86-A508-F499A827D254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11" creationId="{D3E06F13-817C-44CE-B655-E25B59489927}"/>
          </ac:spMkLst>
        </pc:spChg>
        <pc:spChg chg="del">
          <ac:chgData name="Li Lixiang" userId="6104bbfcb56aea79" providerId="LiveId" clId="{69A0FABE-7A71-436A-B310-AB10882E820B}" dt="2021-07-23T07:08:42.167" v="385" actId="478"/>
          <ac:spMkLst>
            <pc:docMk/>
            <pc:sldMk cId="3802286768" sldId="264"/>
            <ac:spMk id="14" creationId="{20EAE81A-3CBF-48A7-A74B-A777D8DEB7CB}"/>
          </ac:spMkLst>
        </pc:spChg>
        <pc:spChg chg="del">
          <ac:chgData name="Li Lixiang" userId="6104bbfcb56aea79" providerId="LiveId" clId="{69A0FABE-7A71-436A-B310-AB10882E820B}" dt="2021-07-23T07:08:42.167" v="385" actId="478"/>
          <ac:spMkLst>
            <pc:docMk/>
            <pc:sldMk cId="3802286768" sldId="264"/>
            <ac:spMk id="15" creationId="{0930C120-838A-4705-AE27-3BDF6B2A7071}"/>
          </ac:spMkLst>
        </pc:spChg>
      </pc:sldChg>
      <pc:sldChg chg="add del">
        <pc:chgData name="Li Lixiang" userId="6104bbfcb56aea79" providerId="LiveId" clId="{69A0FABE-7A71-436A-B310-AB10882E820B}" dt="2021-07-23T07:08:27.585" v="382"/>
        <pc:sldMkLst>
          <pc:docMk/>
          <pc:sldMk cId="1832954896" sldId="265"/>
        </pc:sldMkLst>
      </pc:sldChg>
      <pc:sldChg chg="addSp delSp modSp add mod">
        <pc:chgData name="Li Lixiang" userId="6104bbfcb56aea79" providerId="LiveId" clId="{69A0FABE-7A71-436A-B310-AB10882E820B}" dt="2021-07-26T00:25:16.951" v="619" actId="1076"/>
        <pc:sldMkLst>
          <pc:docMk/>
          <pc:sldMk cId="2713137268" sldId="265"/>
        </pc:sldMkLst>
        <pc:spChg chg="mod">
          <ac:chgData name="Li Lixiang" userId="6104bbfcb56aea79" providerId="LiveId" clId="{69A0FABE-7A71-436A-B310-AB10882E820B}" dt="2021-07-26T00:24:05.566" v="551" actId="1036"/>
          <ac:spMkLst>
            <pc:docMk/>
            <pc:sldMk cId="2713137268" sldId="265"/>
            <ac:spMk id="6" creationId="{9C0392EC-A6A4-4B34-8233-706F13200954}"/>
          </ac:spMkLst>
        </pc:spChg>
        <pc:spChg chg="mod">
          <ac:chgData name="Li Lixiang" userId="6104bbfcb56aea79" providerId="LiveId" clId="{69A0FABE-7A71-436A-B310-AB10882E820B}" dt="2021-07-26T00:24:21.195" v="617" actId="1035"/>
          <ac:spMkLst>
            <pc:docMk/>
            <pc:sldMk cId="2713137268" sldId="265"/>
            <ac:spMk id="7" creationId="{B7EDC8E4-DE4F-49B7-B56B-691DE97416A9}"/>
          </ac:spMkLst>
        </pc:spChg>
        <pc:spChg chg="mod">
          <ac:chgData name="Li Lixiang" userId="6104bbfcb56aea79" providerId="LiveId" clId="{69A0FABE-7A71-436A-B310-AB10882E820B}" dt="2021-07-26T00:24:05.566" v="551" actId="1036"/>
          <ac:spMkLst>
            <pc:docMk/>
            <pc:sldMk cId="2713137268" sldId="265"/>
            <ac:spMk id="8" creationId="{55F3BC7F-CE70-4A80-8D68-A592758393C4}"/>
          </ac:spMkLst>
        </pc:spChg>
        <pc:spChg chg="del">
          <ac:chgData name="Li Lixiang" userId="6104bbfcb56aea79" providerId="LiveId" clId="{69A0FABE-7A71-436A-B310-AB10882E820B}" dt="2021-07-24T07:43:44.138" v="406" actId="478"/>
          <ac:spMkLst>
            <pc:docMk/>
            <pc:sldMk cId="2713137268" sldId="265"/>
            <ac:spMk id="9" creationId="{26C5C3C0-BA0A-4B52-ACFB-6A2AED018027}"/>
          </ac:spMkLst>
        </pc:spChg>
        <pc:spChg chg="add mod">
          <ac:chgData name="Li Lixiang" userId="6104bbfcb56aea79" providerId="LiveId" clId="{69A0FABE-7A71-436A-B310-AB10882E820B}" dt="2021-07-26T00:25:16.951" v="619" actId="1076"/>
          <ac:spMkLst>
            <pc:docMk/>
            <pc:sldMk cId="2713137268" sldId="265"/>
            <ac:spMk id="9" creationId="{96C60072-5634-4328-9E5A-99D2D53D20C0}"/>
          </ac:spMkLst>
        </pc:spChg>
        <pc:spChg chg="add mod">
          <ac:chgData name="Li Lixiang" userId="6104bbfcb56aea79" providerId="LiveId" clId="{69A0FABE-7A71-436A-B310-AB10882E820B}" dt="2021-07-26T00:25:16.951" v="619" actId="1076"/>
          <ac:spMkLst>
            <pc:docMk/>
            <pc:sldMk cId="2713137268" sldId="265"/>
            <ac:spMk id="10" creationId="{86443A79-D6A8-4C09-BAB8-C475A4089317}"/>
          </ac:spMkLst>
        </pc:spChg>
        <pc:spChg chg="del">
          <ac:chgData name="Li Lixiang" userId="6104bbfcb56aea79" providerId="LiveId" clId="{69A0FABE-7A71-436A-B310-AB10882E820B}" dt="2021-07-24T07:43:44.138" v="406" actId="478"/>
          <ac:spMkLst>
            <pc:docMk/>
            <pc:sldMk cId="2713137268" sldId="265"/>
            <ac:spMk id="10" creationId="{CC3D7B87-A2C9-4A86-A508-F499A827D254}"/>
          </ac:spMkLst>
        </pc:spChg>
        <pc:spChg chg="mod">
          <ac:chgData name="Li Lixiang" userId="6104bbfcb56aea79" providerId="LiveId" clId="{69A0FABE-7A71-436A-B310-AB10882E820B}" dt="2021-07-26T00:24:13.338" v="606" actId="1035"/>
          <ac:spMkLst>
            <pc:docMk/>
            <pc:sldMk cId="2713137268" sldId="265"/>
            <ac:spMk id="11" creationId="{5D94B7D9-C205-40D6-8B59-4264D5017E45}"/>
          </ac:spMkLst>
        </pc:spChg>
      </pc:sldChg>
      <pc:sldChg chg="addSp delSp modSp add mod">
        <pc:chgData name="Li Lixiang" userId="6104bbfcb56aea79" providerId="LiveId" clId="{69A0FABE-7A71-436A-B310-AB10882E820B}" dt="2021-09-13T07:41:04.003" v="635" actId="1076"/>
        <pc:sldMkLst>
          <pc:docMk/>
          <pc:sldMk cId="2484884074" sldId="266"/>
        </pc:sldMkLst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5" creationId="{866A4AFA-A535-4883-9D03-FA01417F39BC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6" creationId="{6C02F035-1729-4B10-9889-A4770CC41A5A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7" creationId="{8B3BF51D-E38D-4379-BCD5-99E36253614C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8" creationId="{5D0DB202-28F4-4546-A73C-E872C90A3703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9" creationId="{20D2E8FB-AA49-4755-9F54-AE7EDE22D88D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10" creationId="{E8E66EE0-80CC-4208-BF93-EF31B1D080F8}"/>
          </ac:spMkLst>
        </pc:spChg>
        <pc:spChg chg="mod">
          <ac:chgData name="Li Lixiang" userId="6104bbfcb56aea79" providerId="LiveId" clId="{69A0FABE-7A71-436A-B310-AB10882E820B}" dt="2021-09-13T07:41:04.003" v="635" actId="1076"/>
          <ac:spMkLst>
            <pc:docMk/>
            <pc:sldMk cId="2484884074" sldId="266"/>
            <ac:spMk id="11" creationId="{656E5F05-6E8E-47C7-8FC0-C81424208121}"/>
          </ac:spMkLst>
        </pc:spChg>
        <pc:spChg chg="mod">
          <ac:chgData name="Li Lixiang" userId="6104bbfcb56aea79" providerId="LiveId" clId="{69A0FABE-7A71-436A-B310-AB10882E820B}" dt="2021-09-13T07:40:56.486" v="633" actId="1076"/>
          <ac:spMkLst>
            <pc:docMk/>
            <pc:sldMk cId="2484884074" sldId="266"/>
            <ac:spMk id="12" creationId="{30146D91-3E81-45A8-B62D-007FA2945BE8}"/>
          </ac:spMkLst>
        </pc:spChg>
        <pc:spChg chg="add mod">
          <ac:chgData name="Li Lixiang" userId="6104bbfcb56aea79" providerId="LiveId" clId="{69A0FABE-7A71-436A-B310-AB10882E820B}" dt="2021-09-13T07:35:03.610" v="626" actId="1076"/>
          <ac:spMkLst>
            <pc:docMk/>
            <pc:sldMk cId="2484884074" sldId="266"/>
            <ac:spMk id="13" creationId="{9F1AA4FC-534A-4A79-AD43-76771D8DF37A}"/>
          </ac:spMkLst>
        </pc:spChg>
        <pc:spChg chg="add mod">
          <ac:chgData name="Li Lixiang" userId="6104bbfcb56aea79" providerId="LiveId" clId="{69A0FABE-7A71-436A-B310-AB10882E820B}" dt="2021-09-13T07:35:41.968" v="632" actId="1076"/>
          <ac:spMkLst>
            <pc:docMk/>
            <pc:sldMk cId="2484884074" sldId="266"/>
            <ac:spMk id="14" creationId="{6CA8F856-0E00-46A7-A947-88068657BD8A}"/>
          </ac:spMkLst>
        </pc:spChg>
      </pc:sldChg>
    </pc:docChg>
  </pc:docChgLst>
  <pc:docChgLst>
    <pc:chgData name="Li Lixiang" userId="6104bbfcb56aea79" providerId="LiveId" clId="{5EA791DD-BFF2-418A-92BA-48676C9AB197}"/>
    <pc:docChg chg="undo custSel addSld delSld modSld">
      <pc:chgData name="Li Lixiang" userId="6104bbfcb56aea79" providerId="LiveId" clId="{5EA791DD-BFF2-418A-92BA-48676C9AB197}" dt="2021-07-02T04:28:46.571" v="1434" actId="1035"/>
      <pc:docMkLst>
        <pc:docMk/>
      </pc:docMkLst>
      <pc:sldChg chg="addSp delSp modSp new del mod setBg">
        <pc:chgData name="Li Lixiang" userId="6104bbfcb56aea79" providerId="LiveId" clId="{5EA791DD-BFF2-418A-92BA-48676C9AB197}" dt="2021-07-01T03:51:41.805" v="1029" actId="47"/>
        <pc:sldMkLst>
          <pc:docMk/>
          <pc:sldMk cId="2457055779" sldId="256"/>
        </pc:sldMkLst>
        <pc:spChg chg="del">
          <ac:chgData name="Li Lixiang" userId="6104bbfcb56aea79" providerId="LiveId" clId="{5EA791DD-BFF2-418A-92BA-48676C9AB197}" dt="2021-06-18T06:39:56.408" v="1" actId="478"/>
          <ac:spMkLst>
            <pc:docMk/>
            <pc:sldMk cId="2457055779" sldId="256"/>
            <ac:spMk id="2" creationId="{7C59C902-5E45-4D3C-9352-D611E11D3FBD}"/>
          </ac:spMkLst>
        </pc:spChg>
        <pc:spChg chg="del">
          <ac:chgData name="Li Lixiang" userId="6104bbfcb56aea79" providerId="LiveId" clId="{5EA791DD-BFF2-418A-92BA-48676C9AB197}" dt="2021-06-18T06:39:56.408" v="1" actId="478"/>
          <ac:spMkLst>
            <pc:docMk/>
            <pc:sldMk cId="2457055779" sldId="256"/>
            <ac:spMk id="3" creationId="{828AB8BB-3D36-4DCA-808D-CFBFBCD2FA78}"/>
          </ac:spMkLst>
        </pc:spChg>
        <pc:spChg chg="add del mod">
          <ac:chgData name="Li Lixiang" userId="6104bbfcb56aea79" providerId="LiveId" clId="{5EA791DD-BFF2-418A-92BA-48676C9AB197}" dt="2021-06-18T06:46:17.443" v="86" actId="478"/>
          <ac:spMkLst>
            <pc:docMk/>
            <pc:sldMk cId="2457055779" sldId="256"/>
            <ac:spMk id="5" creationId="{CDC4C12C-D5C9-4908-8C11-D9C2649FC9B5}"/>
          </ac:spMkLst>
        </pc:spChg>
        <pc:spChg chg="add mod or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6" creationId="{E7C022DF-103D-4A44-9398-0C9446E12D8A}"/>
          </ac:spMkLst>
        </pc:spChg>
        <pc:spChg chg="add del mod">
          <ac:chgData name="Li Lixiang" userId="6104bbfcb56aea79" providerId="LiveId" clId="{5EA791DD-BFF2-418A-92BA-48676C9AB197}" dt="2021-06-18T06:46:15.366" v="85" actId="478"/>
          <ac:spMkLst>
            <pc:docMk/>
            <pc:sldMk cId="2457055779" sldId="256"/>
            <ac:spMk id="8" creationId="{41724FEF-899A-45CC-AA6C-E03A68D7A867}"/>
          </ac:spMkLst>
        </pc:spChg>
        <pc:spChg chg="add del mod">
          <ac:chgData name="Li Lixiang" userId="6104bbfcb56aea79" providerId="LiveId" clId="{5EA791DD-BFF2-418A-92BA-48676C9AB197}" dt="2021-06-18T06:46:12.866" v="84" actId="478"/>
          <ac:spMkLst>
            <pc:docMk/>
            <pc:sldMk cId="2457055779" sldId="256"/>
            <ac:spMk id="9" creationId="{26C5C3C0-BA0A-4B52-ACFB-6A2AED018027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1" creationId="{1320E8C1-9CBC-40C9-B19D-4B4A18589749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3" creationId="{0410865F-3000-4895-9E76-80A12151CDA0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4" creationId="{5117FDA8-409C-4421-B78C-31E85CE9D4D0}"/>
          </ac:spMkLst>
        </pc:spChg>
        <pc:spChg chg="add del mod">
          <ac:chgData name="Li Lixiang" userId="6104bbfcb56aea79" providerId="LiveId" clId="{5EA791DD-BFF2-418A-92BA-48676C9AB197}" dt="2021-06-18T07:09:33.325" v="298" actId="478"/>
          <ac:spMkLst>
            <pc:docMk/>
            <pc:sldMk cId="2457055779" sldId="256"/>
            <ac:spMk id="15" creationId="{7EF7A3F4-5CD7-4C9F-9A58-7966A4ECC3E5}"/>
          </ac:spMkLst>
        </pc:spChg>
        <pc:spChg chg="add del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9" creationId="{A8CCCB6D-5162-4AAE-A5E3-3AC55410DBCE}"/>
          </ac:spMkLst>
        </pc:spChg>
        <pc:spChg chg="add del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21" creationId="{0BCD8C04-CC7B-40EF-82EB-E9821F79BB86}"/>
          </ac:spMkLst>
        </pc:spChg>
      </pc:sldChg>
      <pc:sldChg chg="addSp delSp modSp add mod setBg">
        <pc:chgData name="Li Lixiang" userId="6104bbfcb56aea79" providerId="LiveId" clId="{5EA791DD-BFF2-418A-92BA-48676C9AB197}" dt="2021-06-18T07:12:59.819" v="306"/>
        <pc:sldMkLst>
          <pc:docMk/>
          <pc:sldMk cId="4070925014" sldId="257"/>
        </pc:sldMkLst>
        <pc:spChg chg="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5" creationId="{CDC4C12C-D5C9-4908-8C11-D9C2649FC9B5}"/>
          </ac:spMkLst>
        </pc:spChg>
        <pc:spChg chg="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6" creationId="{E7C022DF-103D-4A44-9398-0C9446E12D8A}"/>
          </ac:spMkLst>
        </pc:spChg>
        <pc:spChg chg="mod">
          <ac:chgData name="Li Lixiang" userId="6104bbfcb56aea79" providerId="LiveId" clId="{5EA791DD-BFF2-418A-92BA-48676C9AB197}" dt="2021-06-18T07:09:53.031" v="302" actId="1076"/>
          <ac:spMkLst>
            <pc:docMk/>
            <pc:sldMk cId="4070925014" sldId="257"/>
            <ac:spMk id="8" creationId="{41724FEF-899A-45CC-AA6C-E03A68D7A867}"/>
          </ac:spMkLst>
        </pc:spChg>
        <pc:spChg chg="mod">
          <ac:chgData name="Li Lixiang" userId="6104bbfcb56aea79" providerId="LiveId" clId="{5EA791DD-BFF2-418A-92BA-48676C9AB197}" dt="2021-06-18T06:56:44.020" v="188" actId="20577"/>
          <ac:spMkLst>
            <pc:docMk/>
            <pc:sldMk cId="4070925014" sldId="257"/>
            <ac:spMk id="9" creationId="{26C5C3C0-BA0A-4B52-ACFB-6A2AED018027}"/>
          </ac:spMkLst>
        </pc:spChg>
        <pc:spChg chg="add mod">
          <ac:chgData name="Li Lixiang" userId="6104bbfcb56aea79" providerId="LiveId" clId="{5EA791DD-BFF2-418A-92BA-48676C9AB197}" dt="2021-06-18T06:56:01.673" v="160" actId="1076"/>
          <ac:spMkLst>
            <pc:docMk/>
            <pc:sldMk cId="4070925014" sldId="257"/>
            <ac:spMk id="10" creationId="{CC3D7B87-A2C9-4A86-A508-F499A827D254}"/>
          </ac:spMkLst>
        </pc:spChg>
        <pc:spChg chg="del">
          <ac:chgData name="Li Lixiang" userId="6104bbfcb56aea79" providerId="LiveId" clId="{5EA791DD-BFF2-418A-92BA-48676C9AB197}" dt="2021-06-18T06:46:53.115" v="117" actId="478"/>
          <ac:spMkLst>
            <pc:docMk/>
            <pc:sldMk cId="4070925014" sldId="257"/>
            <ac:spMk id="11" creationId="{1320E8C1-9CBC-40C9-B19D-4B4A18589749}"/>
          </ac:spMkLst>
        </pc:spChg>
        <pc:spChg chg="add 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12" creationId="{1F3C2675-2F24-4C4B-BB26-F7E27C6D3B68}"/>
          </ac:spMkLst>
        </pc:spChg>
        <pc:spChg chg="add mod">
          <ac:chgData name="Li Lixiang" userId="6104bbfcb56aea79" providerId="LiveId" clId="{5EA791DD-BFF2-418A-92BA-48676C9AB197}" dt="2021-06-18T07:09:51.812" v="301" actId="1076"/>
          <ac:spMkLst>
            <pc:docMk/>
            <pc:sldMk cId="4070925014" sldId="257"/>
            <ac:spMk id="13" creationId="{8A15F183-0A8D-455C-AE9C-E005C8065DCC}"/>
          </ac:spMkLst>
        </pc:spChg>
        <pc:spChg chg="add mod">
          <ac:chgData name="Li Lixiang" userId="6104bbfcb56aea79" providerId="LiveId" clId="{5EA791DD-BFF2-418A-92BA-48676C9AB197}" dt="2021-06-18T07:09:51.812" v="301" actId="1076"/>
          <ac:spMkLst>
            <pc:docMk/>
            <pc:sldMk cId="4070925014" sldId="257"/>
            <ac:spMk id="14" creationId="{4493ECC1-5CFC-45EA-96B9-9BB86EB32B55}"/>
          </ac:spMkLst>
        </pc:spChg>
      </pc:sldChg>
      <pc:sldChg chg="addSp delSp modSp new mod">
        <pc:chgData name="Li Lixiang" userId="6104bbfcb56aea79" providerId="LiveId" clId="{5EA791DD-BFF2-418A-92BA-48676C9AB197}" dt="2021-06-27T08:02:53.188" v="906" actId="1076"/>
        <pc:sldMkLst>
          <pc:docMk/>
          <pc:sldMk cId="243199043" sldId="258"/>
        </pc:sldMkLst>
        <pc:spChg chg="del">
          <ac:chgData name="Li Lixiang" userId="6104bbfcb56aea79" providerId="LiveId" clId="{5EA791DD-BFF2-418A-92BA-48676C9AB197}" dt="2021-06-18T07:06:27.351" v="221" actId="478"/>
          <ac:spMkLst>
            <pc:docMk/>
            <pc:sldMk cId="243199043" sldId="258"/>
            <ac:spMk id="2" creationId="{832A5493-E676-4FC4-9F07-6B364661701D}"/>
          </ac:spMkLst>
        </pc:spChg>
        <pc:spChg chg="del">
          <ac:chgData name="Li Lixiang" userId="6104bbfcb56aea79" providerId="LiveId" clId="{5EA791DD-BFF2-418A-92BA-48676C9AB197}" dt="2021-06-18T07:06:27.351" v="221" actId="478"/>
          <ac:spMkLst>
            <pc:docMk/>
            <pc:sldMk cId="243199043" sldId="258"/>
            <ac:spMk id="3" creationId="{22AD4659-5B4F-4E71-85D0-13F144159C74}"/>
          </ac:spMkLst>
        </pc:spChg>
        <pc:spChg chg="add mod">
          <ac:chgData name="Li Lixiang" userId="6104bbfcb56aea79" providerId="LiveId" clId="{5EA791DD-BFF2-418A-92BA-48676C9AB197}" dt="2021-06-18T07:06:32.700" v="224" actId="12"/>
          <ac:spMkLst>
            <pc:docMk/>
            <pc:sldMk cId="243199043" sldId="258"/>
            <ac:spMk id="5" creationId="{866A4AFA-A535-4883-9D03-FA01417F39BC}"/>
          </ac:spMkLst>
        </pc:spChg>
        <pc:spChg chg="add mod">
          <ac:chgData name="Li Lixiang" userId="6104bbfcb56aea79" providerId="LiveId" clId="{5EA791DD-BFF2-418A-92BA-48676C9AB197}" dt="2021-06-27T08:02:53.188" v="906" actId="1076"/>
          <ac:spMkLst>
            <pc:docMk/>
            <pc:sldMk cId="243199043" sldId="258"/>
            <ac:spMk id="6" creationId="{6C02F035-1729-4B10-9889-A4770CC41A5A}"/>
          </ac:spMkLst>
        </pc:spChg>
        <pc:spChg chg="add mod">
          <ac:chgData name="Li Lixiang" userId="6104bbfcb56aea79" providerId="LiveId" clId="{5EA791DD-BFF2-418A-92BA-48676C9AB197}" dt="2021-06-18T07:06:55.822" v="228" actId="1076"/>
          <ac:spMkLst>
            <pc:docMk/>
            <pc:sldMk cId="243199043" sldId="258"/>
            <ac:spMk id="7" creationId="{8B3BF51D-E38D-4379-BCD5-99E36253614C}"/>
          </ac:spMkLst>
        </pc:spChg>
        <pc:spChg chg="add mod">
          <ac:chgData name="Li Lixiang" userId="6104bbfcb56aea79" providerId="LiveId" clId="{5EA791DD-BFF2-418A-92BA-48676C9AB197}" dt="2021-06-27T08:02:53.188" v="906" actId="1076"/>
          <ac:spMkLst>
            <pc:docMk/>
            <pc:sldMk cId="243199043" sldId="258"/>
            <ac:spMk id="8" creationId="{5D0DB202-28F4-4546-A73C-E872C90A3703}"/>
          </ac:spMkLst>
        </pc:spChg>
        <pc:spChg chg="add mod">
          <ac:chgData name="Li Lixiang" userId="6104bbfcb56aea79" providerId="LiveId" clId="{5EA791DD-BFF2-418A-92BA-48676C9AB197}" dt="2021-06-18T07:08:04.001" v="238" actId="1076"/>
          <ac:spMkLst>
            <pc:docMk/>
            <pc:sldMk cId="243199043" sldId="258"/>
            <ac:spMk id="9" creationId="{20D2E8FB-AA49-4755-9F54-AE7EDE22D88D}"/>
          </ac:spMkLst>
        </pc:spChg>
        <pc:spChg chg="add mod">
          <ac:chgData name="Li Lixiang" userId="6104bbfcb56aea79" providerId="LiveId" clId="{5EA791DD-BFF2-418A-92BA-48676C9AB197}" dt="2021-06-18T07:08:04.001" v="238" actId="1076"/>
          <ac:spMkLst>
            <pc:docMk/>
            <pc:sldMk cId="243199043" sldId="258"/>
            <ac:spMk id="10" creationId="{E8E66EE0-80CC-4208-BF93-EF31B1D080F8}"/>
          </ac:spMkLst>
        </pc:spChg>
      </pc:sldChg>
      <pc:sldChg chg="addSp delSp modSp add mod setBg">
        <pc:chgData name="Li Lixiang" userId="6104bbfcb56aea79" providerId="LiveId" clId="{5EA791DD-BFF2-418A-92BA-48676C9AB197}" dt="2021-07-01T03:50:18.337" v="1028" actId="6549"/>
        <pc:sldMkLst>
          <pc:docMk/>
          <pc:sldMk cId="2192032433" sldId="259"/>
        </pc:sldMkLst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4" creationId="{E4BBB99C-937D-409F-A6C0-036E98DE8A8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5" creationId="{CDC4C12C-D5C9-4908-8C11-D9C2649FC9B5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6" creationId="{12B3FE7C-C348-48BE-BF76-2FE1449D92C6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6" creationId="{E7C022DF-103D-4A44-9398-0C9446E12D8A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8" creationId="{41724FEF-899A-45CC-AA6C-E03A68D7A867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8" creationId="{6FF2214D-FA75-4BA8-85F2-F51D7230F442}"/>
          </ac:spMkLst>
        </pc:spChg>
        <pc:spChg chg="mod">
          <ac:chgData name="Li Lixiang" userId="6104bbfcb56aea79" providerId="LiveId" clId="{5EA791DD-BFF2-418A-92BA-48676C9AB197}" dt="2021-06-20T11:59:25.172" v="512" actId="1036"/>
          <ac:spMkLst>
            <pc:docMk/>
            <pc:sldMk cId="2192032433" sldId="259"/>
            <ac:spMk id="9" creationId="{26C5C3C0-BA0A-4B52-ACFB-6A2AED018027}"/>
          </ac:spMkLst>
        </pc:spChg>
        <pc:spChg chg="mod">
          <ac:chgData name="Li Lixiang" userId="6104bbfcb56aea79" providerId="LiveId" clId="{5EA791DD-BFF2-418A-92BA-48676C9AB197}" dt="2021-07-01T03:50:18.337" v="1028" actId="6549"/>
          <ac:spMkLst>
            <pc:docMk/>
            <pc:sldMk cId="2192032433" sldId="259"/>
            <ac:spMk id="10" creationId="{CC3D7B87-A2C9-4A86-A508-F499A827D254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11" creationId="{D3E06F13-817C-44CE-B655-E25B5948992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2" creationId="{1F3C2675-2F24-4C4B-BB26-F7E27C6D3B68}"/>
          </ac:spMkLst>
        </pc:spChg>
        <pc:spChg chg="add mod">
          <ac:chgData name="Li Lixiang" userId="6104bbfcb56aea79" providerId="LiveId" clId="{5EA791DD-BFF2-418A-92BA-48676C9AB197}" dt="2021-06-20T11:59:48.910" v="548" actId="1076"/>
          <ac:spMkLst>
            <pc:docMk/>
            <pc:sldMk cId="2192032433" sldId="259"/>
            <ac:spMk id="12" creationId="{54A66B19-96D7-4425-ACA4-EBB497ABA3E6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3" creationId="{8A15F183-0A8D-455C-AE9C-E005C8065DCC}"/>
          </ac:spMkLst>
        </pc:spChg>
        <pc:spChg chg="add mod">
          <ac:chgData name="Li Lixiang" userId="6104bbfcb56aea79" providerId="LiveId" clId="{5EA791DD-BFF2-418A-92BA-48676C9AB197}" dt="2021-06-20T12:00:05.275" v="585" actId="20577"/>
          <ac:spMkLst>
            <pc:docMk/>
            <pc:sldMk cId="2192032433" sldId="259"/>
            <ac:spMk id="13" creationId="{FB9C1CD1-7F50-4575-8A9A-8840D49FE03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4" creationId="{4493ECC1-5CFC-45EA-96B9-9BB86EB32B55}"/>
          </ac:spMkLst>
        </pc:spChg>
      </pc:sldChg>
      <pc:sldChg chg="addSp delSp modSp add mod">
        <pc:chgData name="Li Lixiang" userId="6104bbfcb56aea79" providerId="LiveId" clId="{5EA791DD-BFF2-418A-92BA-48676C9AB197}" dt="2021-06-29T02:01:34.353" v="1022" actId="1036"/>
        <pc:sldMkLst>
          <pc:docMk/>
          <pc:sldMk cId="77983443" sldId="260"/>
        </pc:sldMkLst>
        <pc:spChg chg="add del mod">
          <ac:chgData name="Li Lixiang" userId="6104bbfcb56aea79" providerId="LiveId" clId="{5EA791DD-BFF2-418A-92BA-48676C9AB197}" dt="2021-06-27T08:02:43.624" v="904" actId="21"/>
          <ac:spMkLst>
            <pc:docMk/>
            <pc:sldMk cId="77983443" sldId="260"/>
            <ac:spMk id="4" creationId="{246DEE8F-8A16-4FC4-8374-B9419A4913C8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4" creationId="{E4BBB99C-937D-409F-A6C0-036E98DE8A87}"/>
          </ac:spMkLst>
        </pc:spChg>
        <pc:spChg chg="add del mod">
          <ac:chgData name="Li Lixiang" userId="6104bbfcb56aea79" providerId="LiveId" clId="{5EA791DD-BFF2-418A-92BA-48676C9AB197}" dt="2021-06-27T08:02:43.624" v="904" actId="21"/>
          <ac:spMkLst>
            <pc:docMk/>
            <pc:sldMk cId="77983443" sldId="260"/>
            <ac:spMk id="5" creationId="{CF9B7B27-CECF-45FE-B1DD-E420DD51D4D4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6" creationId="{12B3FE7C-C348-48BE-BF76-2FE1449D92C6}"/>
          </ac:spMkLst>
        </pc:spChg>
        <pc:spChg chg="add mod">
          <ac:chgData name="Li Lixiang" userId="6104bbfcb56aea79" providerId="LiveId" clId="{5EA791DD-BFF2-418A-92BA-48676C9AB197}" dt="2021-06-27T08:03:44.812" v="982" actId="20577"/>
          <ac:spMkLst>
            <pc:docMk/>
            <pc:sldMk cId="77983443" sldId="260"/>
            <ac:spMk id="6" creationId="{9C0392EC-A6A4-4B34-8233-706F13200954}"/>
          </ac:spMkLst>
        </pc:spChg>
        <pc:spChg chg="add mod">
          <ac:chgData name="Li Lixiang" userId="6104bbfcb56aea79" providerId="LiveId" clId="{5EA791DD-BFF2-418A-92BA-48676C9AB197}" dt="2021-06-29T02:01:13.777" v="1011" actId="20577"/>
          <ac:spMkLst>
            <pc:docMk/>
            <pc:sldMk cId="77983443" sldId="260"/>
            <ac:spMk id="7" creationId="{B7EDC8E4-DE4F-49B7-B56B-691DE97416A9}"/>
          </ac:spMkLst>
        </pc:spChg>
        <pc:spChg chg="add mod">
          <ac:chgData name="Li Lixiang" userId="6104bbfcb56aea79" providerId="LiveId" clId="{5EA791DD-BFF2-418A-92BA-48676C9AB197}" dt="2021-06-29T02:01:34.353" v="1022" actId="1036"/>
          <ac:spMkLst>
            <pc:docMk/>
            <pc:sldMk cId="77983443" sldId="260"/>
            <ac:spMk id="8" creationId="{55F3BC7F-CE70-4A80-8D68-A592758393C4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8" creationId="{6FF2214D-FA75-4BA8-85F2-F51D7230F442}"/>
          </ac:spMkLst>
        </pc:spChg>
        <pc:spChg chg="mod">
          <ac:chgData name="Li Lixiang" userId="6104bbfcb56aea79" providerId="LiveId" clId="{5EA791DD-BFF2-418A-92BA-48676C9AB197}" dt="2021-06-24T02:09:49.445" v="613" actId="20577"/>
          <ac:spMkLst>
            <pc:docMk/>
            <pc:sldMk cId="77983443" sldId="260"/>
            <ac:spMk id="9" creationId="{26C5C3C0-BA0A-4B52-ACFB-6A2AED018027}"/>
          </ac:spMkLst>
        </pc:spChg>
        <pc:spChg chg="mod">
          <ac:chgData name="Li Lixiang" userId="6104bbfcb56aea79" providerId="LiveId" clId="{5EA791DD-BFF2-418A-92BA-48676C9AB197}" dt="2021-06-24T03:24:07.806" v="870" actId="20577"/>
          <ac:spMkLst>
            <pc:docMk/>
            <pc:sldMk cId="77983443" sldId="260"/>
            <ac:spMk id="10" creationId="{CC3D7B87-A2C9-4A86-A508-F499A827D254}"/>
          </ac:spMkLst>
        </pc:spChg>
        <pc:spChg chg="add mod">
          <ac:chgData name="Li Lixiang" userId="6104bbfcb56aea79" providerId="LiveId" clId="{5EA791DD-BFF2-418A-92BA-48676C9AB197}" dt="2021-06-29T02:00:29.975" v="1009" actId="20577"/>
          <ac:spMkLst>
            <pc:docMk/>
            <pc:sldMk cId="77983443" sldId="260"/>
            <ac:spMk id="11" creationId="{5D94B7D9-C205-40D6-8B59-4264D5017E45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1" creationId="{D3E06F13-817C-44CE-B655-E25B59489927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2" creationId="{54A66B19-96D7-4425-ACA4-EBB497ABA3E6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3" creationId="{FB9C1CD1-7F50-4575-8A9A-8840D49FE037}"/>
          </ac:spMkLst>
        </pc:spChg>
      </pc:sldChg>
      <pc:sldChg chg="new del">
        <pc:chgData name="Li Lixiang" userId="6104bbfcb56aea79" providerId="LiveId" clId="{5EA791DD-BFF2-418A-92BA-48676C9AB197}" dt="2021-06-24T02:09:26.610" v="587" actId="680"/>
        <pc:sldMkLst>
          <pc:docMk/>
          <pc:sldMk cId="1193380473" sldId="260"/>
        </pc:sldMkLst>
      </pc:sldChg>
      <pc:sldChg chg="add del setBg">
        <pc:chgData name="Li Lixiang" userId="6104bbfcb56aea79" providerId="LiveId" clId="{5EA791DD-BFF2-418A-92BA-48676C9AB197}" dt="2021-06-24T02:09:34.468" v="589"/>
        <pc:sldMkLst>
          <pc:docMk/>
          <pc:sldMk cId="3014192405" sldId="260"/>
        </pc:sldMkLst>
      </pc:sldChg>
      <pc:sldChg chg="add del setBg">
        <pc:chgData name="Li Lixiang" userId="6104bbfcb56aea79" providerId="LiveId" clId="{5EA791DD-BFF2-418A-92BA-48676C9AB197}" dt="2021-07-01T03:52:11.097" v="1032" actId="47"/>
        <pc:sldMkLst>
          <pc:docMk/>
          <pc:sldMk cId="2015639392" sldId="261"/>
        </pc:sldMkLst>
      </pc:sldChg>
      <pc:sldChg chg="addSp delSp modSp add mod">
        <pc:chgData name="Li Lixiang" userId="6104bbfcb56aea79" providerId="LiveId" clId="{5EA791DD-BFF2-418A-92BA-48676C9AB197}" dt="2021-07-02T04:28:46.571" v="1434" actId="1035"/>
        <pc:sldMkLst>
          <pc:docMk/>
          <pc:sldMk cId="1052757169" sldId="262"/>
        </pc:sldMkLst>
        <pc:spChg chg="add mod">
          <ac:chgData name="Li Lixiang" userId="6104bbfcb56aea79" providerId="LiveId" clId="{5EA791DD-BFF2-418A-92BA-48676C9AB197}" dt="2021-07-02T04:28:36.950" v="1419" actId="20577"/>
          <ac:spMkLst>
            <pc:docMk/>
            <pc:sldMk cId="1052757169" sldId="262"/>
            <ac:spMk id="4" creationId="{B6AA1EF8-B483-471C-A7A6-CED7D40FEBC8}"/>
          </ac:spMkLst>
        </pc:spChg>
        <pc:spChg chg="add mod">
          <ac:chgData name="Li Lixiang" userId="6104bbfcb56aea79" providerId="LiveId" clId="{5EA791DD-BFF2-418A-92BA-48676C9AB197}" dt="2021-07-02T04:28:46.571" v="1434" actId="1035"/>
          <ac:spMkLst>
            <pc:docMk/>
            <pc:sldMk cId="1052757169" sldId="262"/>
            <ac:spMk id="5" creationId="{3B698F9E-7A6C-4ED2-9274-664B9073417A}"/>
          </ac:spMkLst>
        </pc:spChg>
        <pc:spChg chg="mod">
          <ac:chgData name="Li Lixiang" userId="6104bbfcb56aea79" providerId="LiveId" clId="{5EA791DD-BFF2-418A-92BA-48676C9AB197}" dt="2021-07-01T03:53:27.898" v="1139" actId="14100"/>
          <ac:spMkLst>
            <pc:docMk/>
            <pc:sldMk cId="1052757169" sldId="262"/>
            <ac:spMk id="6" creationId="{9C0392EC-A6A4-4B34-8233-706F13200954}"/>
          </ac:spMkLst>
        </pc:spChg>
        <pc:spChg chg="mod">
          <ac:chgData name="Li Lixiang" userId="6104bbfcb56aea79" providerId="LiveId" clId="{5EA791DD-BFF2-418A-92BA-48676C9AB197}" dt="2021-07-01T04:23:42.706" v="1298" actId="14100"/>
          <ac:spMkLst>
            <pc:docMk/>
            <pc:sldMk cId="1052757169" sldId="262"/>
            <ac:spMk id="7" creationId="{B7EDC8E4-DE4F-49B7-B56B-691DE97416A9}"/>
          </ac:spMkLst>
        </pc:spChg>
        <pc:spChg chg="del">
          <ac:chgData name="Li Lixiang" userId="6104bbfcb56aea79" providerId="LiveId" clId="{5EA791DD-BFF2-418A-92BA-48676C9AB197}" dt="2021-07-01T03:52:20.905" v="1034" actId="478"/>
          <ac:spMkLst>
            <pc:docMk/>
            <pc:sldMk cId="1052757169" sldId="262"/>
            <ac:spMk id="8" creationId="{55F3BC7F-CE70-4A80-8D68-A592758393C4}"/>
          </ac:spMkLst>
        </pc:spChg>
        <pc:spChg chg="del">
          <ac:chgData name="Li Lixiang" userId="6104bbfcb56aea79" providerId="LiveId" clId="{5EA791DD-BFF2-418A-92BA-48676C9AB197}" dt="2021-07-01T03:52:17.421" v="1033" actId="478"/>
          <ac:spMkLst>
            <pc:docMk/>
            <pc:sldMk cId="1052757169" sldId="262"/>
            <ac:spMk id="9" creationId="{26C5C3C0-BA0A-4B52-ACFB-6A2AED018027}"/>
          </ac:spMkLst>
        </pc:spChg>
        <pc:spChg chg="del">
          <ac:chgData name="Li Lixiang" userId="6104bbfcb56aea79" providerId="LiveId" clId="{5EA791DD-BFF2-418A-92BA-48676C9AB197}" dt="2021-07-01T03:52:17.421" v="1033" actId="478"/>
          <ac:spMkLst>
            <pc:docMk/>
            <pc:sldMk cId="1052757169" sldId="262"/>
            <ac:spMk id="10" creationId="{CC3D7B87-A2C9-4A86-A508-F499A827D254}"/>
          </ac:spMkLst>
        </pc:spChg>
        <pc:spChg chg="del">
          <ac:chgData name="Li Lixiang" userId="6104bbfcb56aea79" providerId="LiveId" clId="{5EA791DD-BFF2-418A-92BA-48676C9AB197}" dt="2021-07-01T03:52:23.142" v="1035" actId="478"/>
          <ac:spMkLst>
            <pc:docMk/>
            <pc:sldMk cId="1052757169" sldId="262"/>
            <ac:spMk id="11" creationId="{5D94B7D9-C205-40D6-8B59-4264D5017E45}"/>
          </ac:spMkLst>
        </pc:spChg>
      </pc:sldChg>
    </pc:docChg>
  </pc:docChgLst>
  <pc:docChgLst>
    <pc:chgData name="Li Lixiang" userId="6104bbfcb56aea79" providerId="LiveId" clId="{67EBCB8C-E7FF-4484-9FAD-13274EFEBF36}"/>
    <pc:docChg chg="delSld">
      <pc:chgData name="Li Lixiang" userId="6104bbfcb56aea79" providerId="LiveId" clId="{67EBCB8C-E7FF-4484-9FAD-13274EFEBF36}" dt="2021-12-07T14:01:31.660" v="7" actId="47"/>
      <pc:docMkLst>
        <pc:docMk/>
      </pc:docMkLst>
      <pc:sldChg chg="del">
        <pc:chgData name="Li Lixiang" userId="6104bbfcb56aea79" providerId="LiveId" clId="{67EBCB8C-E7FF-4484-9FAD-13274EFEBF36}" dt="2021-12-07T14:01:27.102" v="0" actId="47"/>
        <pc:sldMkLst>
          <pc:docMk/>
          <pc:sldMk cId="4070925014" sldId="257"/>
        </pc:sldMkLst>
      </pc:sldChg>
      <pc:sldChg chg="del">
        <pc:chgData name="Li Lixiang" userId="6104bbfcb56aea79" providerId="LiveId" clId="{67EBCB8C-E7FF-4484-9FAD-13274EFEBF36}" dt="2021-12-07T14:01:30.890" v="6" actId="47"/>
        <pc:sldMkLst>
          <pc:docMk/>
          <pc:sldMk cId="243199043" sldId="258"/>
        </pc:sldMkLst>
      </pc:sldChg>
      <pc:sldChg chg="del">
        <pc:chgData name="Li Lixiang" userId="6104bbfcb56aea79" providerId="LiveId" clId="{67EBCB8C-E7FF-4484-9FAD-13274EFEBF36}" dt="2021-12-07T14:01:28.483" v="3" actId="47"/>
        <pc:sldMkLst>
          <pc:docMk/>
          <pc:sldMk cId="2192032433" sldId="259"/>
        </pc:sldMkLst>
      </pc:sldChg>
      <pc:sldChg chg="del">
        <pc:chgData name="Li Lixiang" userId="6104bbfcb56aea79" providerId="LiveId" clId="{67EBCB8C-E7FF-4484-9FAD-13274EFEBF36}" dt="2021-12-07T14:01:29.433" v="4" actId="47"/>
        <pc:sldMkLst>
          <pc:docMk/>
          <pc:sldMk cId="77983443" sldId="260"/>
        </pc:sldMkLst>
      </pc:sldChg>
      <pc:sldChg chg="del">
        <pc:chgData name="Li Lixiang" userId="6104bbfcb56aea79" providerId="LiveId" clId="{67EBCB8C-E7FF-4484-9FAD-13274EFEBF36}" dt="2021-12-07T14:01:27.629" v="1" actId="47"/>
        <pc:sldMkLst>
          <pc:docMk/>
          <pc:sldMk cId="1398637523" sldId="263"/>
        </pc:sldMkLst>
      </pc:sldChg>
      <pc:sldChg chg="del">
        <pc:chgData name="Li Lixiang" userId="6104bbfcb56aea79" providerId="LiveId" clId="{67EBCB8C-E7FF-4484-9FAD-13274EFEBF36}" dt="2021-12-07T14:01:28.060" v="2" actId="47"/>
        <pc:sldMkLst>
          <pc:docMk/>
          <pc:sldMk cId="3802286768" sldId="264"/>
        </pc:sldMkLst>
      </pc:sldChg>
      <pc:sldChg chg="del">
        <pc:chgData name="Li Lixiang" userId="6104bbfcb56aea79" providerId="LiveId" clId="{67EBCB8C-E7FF-4484-9FAD-13274EFEBF36}" dt="2021-12-07T14:01:29.807" v="5" actId="47"/>
        <pc:sldMkLst>
          <pc:docMk/>
          <pc:sldMk cId="2713137268" sldId="265"/>
        </pc:sldMkLst>
      </pc:sldChg>
      <pc:sldChg chg="del">
        <pc:chgData name="Li Lixiang" userId="6104bbfcb56aea79" providerId="LiveId" clId="{67EBCB8C-E7FF-4484-9FAD-13274EFEBF36}" dt="2021-12-07T14:01:31.660" v="7" actId="47"/>
        <pc:sldMkLst>
          <pc:docMk/>
          <pc:sldMk cId="248488407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FB55-ABE0-4BBC-A25B-247638254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5D4B-7424-40D6-A178-26E932F4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6B53-1B37-4F54-A134-425545CD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976F-3F8C-47A1-8B57-0C9875CE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9E8D-A11C-402D-AB76-D6830E3B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76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0973-4E08-4F0B-8B0E-65102BB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F9779-D335-42B4-8798-92F602F6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7C12-3A68-4BA8-92FF-0F1C46DE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03EC-1678-40DD-901E-FFBD510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18B1-C66F-4270-8E27-A26AF73E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07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1DF22-405E-4A92-9D1A-5543E456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2A6AA-7FC2-462A-8793-E5466CB8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949A-C8A3-41CF-89F0-7F55571D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63C2-8D35-4245-8924-C3669C6D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5591-3D91-4F43-BEBC-2733359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2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D851-9F44-48BC-AA7D-5C5D739C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B0CB-5D70-45B3-8DF8-A2760E97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6707-3A82-459E-9480-27360319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7C31-2869-4A34-98E8-0038FE3C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4746-11F1-4234-8C12-C0530603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36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49F5-BFC1-46C5-8F62-FAD9C787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AA3F5-EA6C-428F-8BC0-BA3C0A3A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AFE-6A51-4D2B-AB53-2DE71196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1FBA-08D6-4F70-9A76-4A279BE3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8460-37BB-4AC3-9AA4-5AA37EB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452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760B-885A-447F-8026-56083F7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68A5-6540-4EBA-9C5E-5539BF2A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9482-CD29-4B2E-B5F5-ADC9D14A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51BE-A4A2-4298-BE7A-755A6CE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32B0-B36A-4D52-AC52-C14E8986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503B8-B4AB-4F52-9BEC-545DED39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53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3672-3F54-4501-8022-DB838F8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E9F6-CE21-45ED-BC76-87E40C68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3E50A-1E5F-46DA-BE96-3F80EC79C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B2642-DC67-423F-BF03-3B11E4130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46420-7508-41D6-918E-B514CD896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FCC68-21B3-46B4-B949-50C39BA3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61349-6A75-49A2-85C3-CE82494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9662C-D571-4BC5-828C-72F1A918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1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1E06-5DC4-40B1-A986-3F8AD4A0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64E0B-470E-4DB1-BF9B-B177BA16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75BC9-3693-4E6F-AFDC-12CE80A3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5296A-1641-4106-9972-05556644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875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3992-42B0-4E87-8F61-73E743B4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B1A6-57AA-4910-AE5E-34F3015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25E57-395A-4B23-AC2C-525E18C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17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FE11-6673-4DDF-89E6-25B843C7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DF70-8F23-4864-884B-35ADC8E5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E3CDB-20DB-41BE-B182-A9BB91CA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424D8-89CE-4C55-9164-F04AD4EC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95A85-0A52-45E5-B1FF-4FA3DB9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46C98-2483-474F-BC41-ED2DB7E0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6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9BEF-70AD-4F90-8444-980121CD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362C3-80B8-4654-9387-4A7D5C4F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4F35A-964E-4C05-91F6-7C022EEC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D3EC0-AAEC-4613-B893-2F1FED25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6398-F39B-499A-BACE-6FB6F1E2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60D7-AC32-4C83-9637-78BD04B2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49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A52AD-6430-43B0-9914-3A37DDEA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A918-CA0C-4E23-9136-9A4D540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4A45-A80D-44CB-B435-F7B5F3995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52D0-BD34-4623-9DB5-1579CEEB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9D5A-090B-4889-9461-C7E7DA4EC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150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inirimameev/monthly-car-sales-in-quebec-1960/version/2" TargetMode="External"/><Relationship Id="rId2" Type="http://schemas.openxmlformats.org/officeDocument/2006/relationships/hyperlink" Target="http://ftp.uni-bayreuth.de/math/statlib/datasets/hipel-mcleo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brownlee/Datasets/blob/master/monthly-car-sales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0392EC-A6A4-4B34-8233-706F13200954}"/>
              </a:ext>
            </a:extLst>
          </p:cNvPr>
          <p:cNvSpPr txBox="1"/>
          <p:nvPr/>
        </p:nvSpPr>
        <p:spPr>
          <a:xfrm>
            <a:off x="1103051" y="438470"/>
            <a:ext cx="863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SETS FOR HIPEL AND MCLEOD BOOK, "Time Series Modelling of Water Resources and Environmental Systems"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DC8E4-DE4F-49B7-B56B-691DE97416A9}"/>
              </a:ext>
            </a:extLst>
          </p:cNvPr>
          <p:cNvSpPr txBox="1"/>
          <p:nvPr/>
        </p:nvSpPr>
        <p:spPr>
          <a:xfrm>
            <a:off x="1753337" y="1123424"/>
            <a:ext cx="8635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http://ftp.uni-bayreuth.de/math/statlib/datasets/hipel-mcleod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After get the file, save it as hipel-mcleod.sh, then run this file in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linux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shell, or Cygwin shell, it will generate all data files.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A1EF8-B483-471C-A7A6-CED7D40FEBC8}"/>
              </a:ext>
            </a:extLst>
          </p:cNvPr>
          <p:cNvSpPr txBox="1"/>
          <p:nvPr/>
        </p:nvSpPr>
        <p:spPr>
          <a:xfrm>
            <a:off x="1103051" y="2490691"/>
            <a:ext cx="863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Monthly-car-sales-in-Quebec-1960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98F9E-7A6C-4ED2-9274-664B9073417A}"/>
              </a:ext>
            </a:extLst>
          </p:cNvPr>
          <p:cNvSpPr txBox="1"/>
          <p:nvPr/>
        </p:nvSpPr>
        <p:spPr>
          <a:xfrm>
            <a:off x="1753337" y="2998090"/>
            <a:ext cx="86357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Kaggle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https://www.kaggle.com/dinirimameev/monthly-car-sales-in-quebec-1960/version/2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Or from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github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get the data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https://github.com/jbrownlee/Datasets/blob/master/monthly-car-sales.csv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75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875</TotalTime>
  <Words>108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1</cp:revision>
  <dcterms:created xsi:type="dcterms:W3CDTF">2021-06-18T06:39:51Z</dcterms:created>
  <dcterms:modified xsi:type="dcterms:W3CDTF">2021-12-07T14:01:34Z</dcterms:modified>
</cp:coreProperties>
</file>