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5EA791DD-BFF2-418A-92BA-48676C9AB197}"/>
    <pc:docChg chg="undo custSel addSld delSld modSld">
      <pc:chgData name="Li Lixiang" userId="6104bbfcb56aea79" providerId="LiveId" clId="{5EA791DD-BFF2-418A-92BA-48676C9AB197}" dt="2021-07-01T03:50:18.337" v="1028" actId="6549"/>
      <pc:docMkLst>
        <pc:docMk/>
      </pc:docMkLst>
      <pc:sldChg chg="addSp delSp modSp new mod setBg">
        <pc:chgData name="Li Lixiang" userId="6104bbfcb56aea79" providerId="LiveId" clId="{5EA791DD-BFF2-418A-92BA-48676C9AB197}" dt="2021-06-18T07:12:53.090" v="305"/>
        <pc:sldMkLst>
          <pc:docMk/>
          <pc:sldMk cId="2457055779" sldId="256"/>
        </pc:sldMkLst>
        <pc:spChg chg="del">
          <ac:chgData name="Li Lixiang" userId="6104bbfcb56aea79" providerId="LiveId" clId="{5EA791DD-BFF2-418A-92BA-48676C9AB197}" dt="2021-06-18T06:39:56.408" v="1" actId="478"/>
          <ac:spMkLst>
            <pc:docMk/>
            <pc:sldMk cId="2457055779" sldId="256"/>
            <ac:spMk id="2" creationId="{7C59C902-5E45-4D3C-9352-D611E11D3FBD}"/>
          </ac:spMkLst>
        </pc:spChg>
        <pc:spChg chg="del">
          <ac:chgData name="Li Lixiang" userId="6104bbfcb56aea79" providerId="LiveId" clId="{5EA791DD-BFF2-418A-92BA-48676C9AB197}" dt="2021-06-18T06:39:56.408" v="1" actId="478"/>
          <ac:spMkLst>
            <pc:docMk/>
            <pc:sldMk cId="2457055779" sldId="256"/>
            <ac:spMk id="3" creationId="{828AB8BB-3D36-4DCA-808D-CFBFBCD2FA78}"/>
          </ac:spMkLst>
        </pc:spChg>
        <pc:spChg chg="add del mod">
          <ac:chgData name="Li Lixiang" userId="6104bbfcb56aea79" providerId="LiveId" clId="{5EA791DD-BFF2-418A-92BA-48676C9AB197}" dt="2021-06-18T06:46:17.443" v="86" actId="478"/>
          <ac:spMkLst>
            <pc:docMk/>
            <pc:sldMk cId="2457055779" sldId="256"/>
            <ac:spMk id="5" creationId="{CDC4C12C-D5C9-4908-8C11-D9C2649FC9B5}"/>
          </ac:spMkLst>
        </pc:spChg>
        <pc:spChg chg="add mod ord">
          <ac:chgData name="Li Lixiang" userId="6104bbfcb56aea79" providerId="LiveId" clId="{5EA791DD-BFF2-418A-92BA-48676C9AB197}" dt="2021-06-18T07:11:59.975" v="304" actId="26606"/>
          <ac:spMkLst>
            <pc:docMk/>
            <pc:sldMk cId="2457055779" sldId="256"/>
            <ac:spMk id="6" creationId="{E7C022DF-103D-4A44-9398-0C9446E12D8A}"/>
          </ac:spMkLst>
        </pc:spChg>
        <pc:spChg chg="add del mod">
          <ac:chgData name="Li Lixiang" userId="6104bbfcb56aea79" providerId="LiveId" clId="{5EA791DD-BFF2-418A-92BA-48676C9AB197}" dt="2021-06-18T06:46:15.366" v="85" actId="478"/>
          <ac:spMkLst>
            <pc:docMk/>
            <pc:sldMk cId="2457055779" sldId="256"/>
            <ac:spMk id="8" creationId="{41724FEF-899A-45CC-AA6C-E03A68D7A867}"/>
          </ac:spMkLst>
        </pc:spChg>
        <pc:spChg chg="add del mod">
          <ac:chgData name="Li Lixiang" userId="6104bbfcb56aea79" providerId="LiveId" clId="{5EA791DD-BFF2-418A-92BA-48676C9AB197}" dt="2021-06-18T06:46:12.866" v="84" actId="478"/>
          <ac:spMkLst>
            <pc:docMk/>
            <pc:sldMk cId="2457055779" sldId="256"/>
            <ac:spMk id="9" creationId="{26C5C3C0-BA0A-4B52-ACFB-6A2AED018027}"/>
          </ac:spMkLst>
        </pc:spChg>
        <pc:spChg chg="add mod">
          <ac:chgData name="Li Lixiang" userId="6104bbfcb56aea79" providerId="LiveId" clId="{5EA791DD-BFF2-418A-92BA-48676C9AB197}" dt="2021-06-18T07:11:59.975" v="304" actId="26606"/>
          <ac:spMkLst>
            <pc:docMk/>
            <pc:sldMk cId="2457055779" sldId="256"/>
            <ac:spMk id="11" creationId="{1320E8C1-9CBC-40C9-B19D-4B4A18589749}"/>
          </ac:spMkLst>
        </pc:spChg>
        <pc:spChg chg="add mod">
          <ac:chgData name="Li Lixiang" userId="6104bbfcb56aea79" providerId="LiveId" clId="{5EA791DD-BFF2-418A-92BA-48676C9AB197}" dt="2021-06-18T07:11:59.975" v="304" actId="26606"/>
          <ac:spMkLst>
            <pc:docMk/>
            <pc:sldMk cId="2457055779" sldId="256"/>
            <ac:spMk id="13" creationId="{0410865F-3000-4895-9E76-80A12151CDA0}"/>
          </ac:spMkLst>
        </pc:spChg>
        <pc:spChg chg="add mod">
          <ac:chgData name="Li Lixiang" userId="6104bbfcb56aea79" providerId="LiveId" clId="{5EA791DD-BFF2-418A-92BA-48676C9AB197}" dt="2021-06-18T07:11:59.975" v="304" actId="26606"/>
          <ac:spMkLst>
            <pc:docMk/>
            <pc:sldMk cId="2457055779" sldId="256"/>
            <ac:spMk id="14" creationId="{5117FDA8-409C-4421-B78C-31E85CE9D4D0}"/>
          </ac:spMkLst>
        </pc:spChg>
        <pc:spChg chg="add del mod">
          <ac:chgData name="Li Lixiang" userId="6104bbfcb56aea79" providerId="LiveId" clId="{5EA791DD-BFF2-418A-92BA-48676C9AB197}" dt="2021-06-18T07:09:33.325" v="298" actId="478"/>
          <ac:spMkLst>
            <pc:docMk/>
            <pc:sldMk cId="2457055779" sldId="256"/>
            <ac:spMk id="15" creationId="{7EF7A3F4-5CD7-4C9F-9A58-7966A4ECC3E5}"/>
          </ac:spMkLst>
        </pc:spChg>
        <pc:spChg chg="add del">
          <ac:chgData name="Li Lixiang" userId="6104bbfcb56aea79" providerId="LiveId" clId="{5EA791DD-BFF2-418A-92BA-48676C9AB197}" dt="2021-06-18T07:11:59.975" v="304" actId="26606"/>
          <ac:spMkLst>
            <pc:docMk/>
            <pc:sldMk cId="2457055779" sldId="256"/>
            <ac:spMk id="19" creationId="{A8CCCB6D-5162-4AAE-A5E3-3AC55410DBCE}"/>
          </ac:spMkLst>
        </pc:spChg>
        <pc:spChg chg="add del">
          <ac:chgData name="Li Lixiang" userId="6104bbfcb56aea79" providerId="LiveId" clId="{5EA791DD-BFF2-418A-92BA-48676C9AB197}" dt="2021-06-18T07:11:59.975" v="304" actId="26606"/>
          <ac:spMkLst>
            <pc:docMk/>
            <pc:sldMk cId="2457055779" sldId="256"/>
            <ac:spMk id="21" creationId="{0BCD8C04-CC7B-40EF-82EB-E9821F79BB86}"/>
          </ac:spMkLst>
        </pc:spChg>
      </pc:sldChg>
      <pc:sldChg chg="addSp delSp modSp add mod setBg">
        <pc:chgData name="Li Lixiang" userId="6104bbfcb56aea79" providerId="LiveId" clId="{5EA791DD-BFF2-418A-92BA-48676C9AB197}" dt="2021-06-18T07:12:59.819" v="306"/>
        <pc:sldMkLst>
          <pc:docMk/>
          <pc:sldMk cId="4070925014" sldId="257"/>
        </pc:sldMkLst>
        <pc:spChg chg="mod">
          <ac:chgData name="Li Lixiang" userId="6104bbfcb56aea79" providerId="LiveId" clId="{5EA791DD-BFF2-418A-92BA-48676C9AB197}" dt="2021-06-18T07:09:46.069" v="300" actId="1076"/>
          <ac:spMkLst>
            <pc:docMk/>
            <pc:sldMk cId="4070925014" sldId="257"/>
            <ac:spMk id="5" creationId="{CDC4C12C-D5C9-4908-8C11-D9C2649FC9B5}"/>
          </ac:spMkLst>
        </pc:spChg>
        <pc:spChg chg="mod">
          <ac:chgData name="Li Lixiang" userId="6104bbfcb56aea79" providerId="LiveId" clId="{5EA791DD-BFF2-418A-92BA-48676C9AB197}" dt="2021-06-18T07:09:46.069" v="300" actId="1076"/>
          <ac:spMkLst>
            <pc:docMk/>
            <pc:sldMk cId="4070925014" sldId="257"/>
            <ac:spMk id="6" creationId="{E7C022DF-103D-4A44-9398-0C9446E12D8A}"/>
          </ac:spMkLst>
        </pc:spChg>
        <pc:spChg chg="mod">
          <ac:chgData name="Li Lixiang" userId="6104bbfcb56aea79" providerId="LiveId" clId="{5EA791DD-BFF2-418A-92BA-48676C9AB197}" dt="2021-06-18T07:09:53.031" v="302" actId="1076"/>
          <ac:spMkLst>
            <pc:docMk/>
            <pc:sldMk cId="4070925014" sldId="257"/>
            <ac:spMk id="8" creationId="{41724FEF-899A-45CC-AA6C-E03A68D7A867}"/>
          </ac:spMkLst>
        </pc:spChg>
        <pc:spChg chg="mod">
          <ac:chgData name="Li Lixiang" userId="6104bbfcb56aea79" providerId="LiveId" clId="{5EA791DD-BFF2-418A-92BA-48676C9AB197}" dt="2021-06-18T06:56:44.020" v="188" actId="20577"/>
          <ac:spMkLst>
            <pc:docMk/>
            <pc:sldMk cId="4070925014" sldId="257"/>
            <ac:spMk id="9" creationId="{26C5C3C0-BA0A-4B52-ACFB-6A2AED018027}"/>
          </ac:spMkLst>
        </pc:spChg>
        <pc:spChg chg="add mod">
          <ac:chgData name="Li Lixiang" userId="6104bbfcb56aea79" providerId="LiveId" clId="{5EA791DD-BFF2-418A-92BA-48676C9AB197}" dt="2021-06-18T06:56:01.673" v="160" actId="1076"/>
          <ac:spMkLst>
            <pc:docMk/>
            <pc:sldMk cId="4070925014" sldId="257"/>
            <ac:spMk id="10" creationId="{CC3D7B87-A2C9-4A86-A508-F499A827D254}"/>
          </ac:spMkLst>
        </pc:spChg>
        <pc:spChg chg="del">
          <ac:chgData name="Li Lixiang" userId="6104bbfcb56aea79" providerId="LiveId" clId="{5EA791DD-BFF2-418A-92BA-48676C9AB197}" dt="2021-06-18T06:46:53.115" v="117" actId="478"/>
          <ac:spMkLst>
            <pc:docMk/>
            <pc:sldMk cId="4070925014" sldId="257"/>
            <ac:spMk id="11" creationId="{1320E8C1-9CBC-40C9-B19D-4B4A18589749}"/>
          </ac:spMkLst>
        </pc:spChg>
        <pc:spChg chg="add mod">
          <ac:chgData name="Li Lixiang" userId="6104bbfcb56aea79" providerId="LiveId" clId="{5EA791DD-BFF2-418A-92BA-48676C9AB197}" dt="2021-06-18T07:09:46.069" v="300" actId="1076"/>
          <ac:spMkLst>
            <pc:docMk/>
            <pc:sldMk cId="4070925014" sldId="257"/>
            <ac:spMk id="12" creationId="{1F3C2675-2F24-4C4B-BB26-F7E27C6D3B68}"/>
          </ac:spMkLst>
        </pc:spChg>
        <pc:spChg chg="add mod">
          <ac:chgData name="Li Lixiang" userId="6104bbfcb56aea79" providerId="LiveId" clId="{5EA791DD-BFF2-418A-92BA-48676C9AB197}" dt="2021-06-18T07:09:51.812" v="301" actId="1076"/>
          <ac:spMkLst>
            <pc:docMk/>
            <pc:sldMk cId="4070925014" sldId="257"/>
            <ac:spMk id="13" creationId="{8A15F183-0A8D-455C-AE9C-E005C8065DCC}"/>
          </ac:spMkLst>
        </pc:spChg>
        <pc:spChg chg="add mod">
          <ac:chgData name="Li Lixiang" userId="6104bbfcb56aea79" providerId="LiveId" clId="{5EA791DD-BFF2-418A-92BA-48676C9AB197}" dt="2021-06-18T07:09:51.812" v="301" actId="1076"/>
          <ac:spMkLst>
            <pc:docMk/>
            <pc:sldMk cId="4070925014" sldId="257"/>
            <ac:spMk id="14" creationId="{4493ECC1-5CFC-45EA-96B9-9BB86EB32B55}"/>
          </ac:spMkLst>
        </pc:spChg>
      </pc:sldChg>
      <pc:sldChg chg="addSp delSp modSp new mod">
        <pc:chgData name="Li Lixiang" userId="6104bbfcb56aea79" providerId="LiveId" clId="{5EA791DD-BFF2-418A-92BA-48676C9AB197}" dt="2021-06-27T08:02:53.188" v="906" actId="1076"/>
        <pc:sldMkLst>
          <pc:docMk/>
          <pc:sldMk cId="243199043" sldId="258"/>
        </pc:sldMkLst>
        <pc:spChg chg="del">
          <ac:chgData name="Li Lixiang" userId="6104bbfcb56aea79" providerId="LiveId" clId="{5EA791DD-BFF2-418A-92BA-48676C9AB197}" dt="2021-06-18T07:06:27.351" v="221" actId="478"/>
          <ac:spMkLst>
            <pc:docMk/>
            <pc:sldMk cId="243199043" sldId="258"/>
            <ac:spMk id="2" creationId="{832A5493-E676-4FC4-9F07-6B364661701D}"/>
          </ac:spMkLst>
        </pc:spChg>
        <pc:spChg chg="del">
          <ac:chgData name="Li Lixiang" userId="6104bbfcb56aea79" providerId="LiveId" clId="{5EA791DD-BFF2-418A-92BA-48676C9AB197}" dt="2021-06-18T07:06:27.351" v="221" actId="478"/>
          <ac:spMkLst>
            <pc:docMk/>
            <pc:sldMk cId="243199043" sldId="258"/>
            <ac:spMk id="3" creationId="{22AD4659-5B4F-4E71-85D0-13F144159C74}"/>
          </ac:spMkLst>
        </pc:spChg>
        <pc:spChg chg="add mod">
          <ac:chgData name="Li Lixiang" userId="6104bbfcb56aea79" providerId="LiveId" clId="{5EA791DD-BFF2-418A-92BA-48676C9AB197}" dt="2021-06-18T07:06:32.700" v="224" actId="12"/>
          <ac:spMkLst>
            <pc:docMk/>
            <pc:sldMk cId="243199043" sldId="258"/>
            <ac:spMk id="5" creationId="{866A4AFA-A535-4883-9D03-FA01417F39BC}"/>
          </ac:spMkLst>
        </pc:spChg>
        <pc:spChg chg="add mod">
          <ac:chgData name="Li Lixiang" userId="6104bbfcb56aea79" providerId="LiveId" clId="{5EA791DD-BFF2-418A-92BA-48676C9AB197}" dt="2021-06-27T08:02:53.188" v="906" actId="1076"/>
          <ac:spMkLst>
            <pc:docMk/>
            <pc:sldMk cId="243199043" sldId="258"/>
            <ac:spMk id="6" creationId="{6C02F035-1729-4B10-9889-A4770CC41A5A}"/>
          </ac:spMkLst>
        </pc:spChg>
        <pc:spChg chg="add mod">
          <ac:chgData name="Li Lixiang" userId="6104bbfcb56aea79" providerId="LiveId" clId="{5EA791DD-BFF2-418A-92BA-48676C9AB197}" dt="2021-06-18T07:06:55.822" v="228" actId="1076"/>
          <ac:spMkLst>
            <pc:docMk/>
            <pc:sldMk cId="243199043" sldId="258"/>
            <ac:spMk id="7" creationId="{8B3BF51D-E38D-4379-BCD5-99E36253614C}"/>
          </ac:spMkLst>
        </pc:spChg>
        <pc:spChg chg="add mod">
          <ac:chgData name="Li Lixiang" userId="6104bbfcb56aea79" providerId="LiveId" clId="{5EA791DD-BFF2-418A-92BA-48676C9AB197}" dt="2021-06-27T08:02:53.188" v="906" actId="1076"/>
          <ac:spMkLst>
            <pc:docMk/>
            <pc:sldMk cId="243199043" sldId="258"/>
            <ac:spMk id="8" creationId="{5D0DB202-28F4-4546-A73C-E872C90A3703}"/>
          </ac:spMkLst>
        </pc:spChg>
        <pc:spChg chg="add mod">
          <ac:chgData name="Li Lixiang" userId="6104bbfcb56aea79" providerId="LiveId" clId="{5EA791DD-BFF2-418A-92BA-48676C9AB197}" dt="2021-06-18T07:08:04.001" v="238" actId="1076"/>
          <ac:spMkLst>
            <pc:docMk/>
            <pc:sldMk cId="243199043" sldId="258"/>
            <ac:spMk id="9" creationId="{20D2E8FB-AA49-4755-9F54-AE7EDE22D88D}"/>
          </ac:spMkLst>
        </pc:spChg>
        <pc:spChg chg="add mod">
          <ac:chgData name="Li Lixiang" userId="6104bbfcb56aea79" providerId="LiveId" clId="{5EA791DD-BFF2-418A-92BA-48676C9AB197}" dt="2021-06-18T07:08:04.001" v="238" actId="1076"/>
          <ac:spMkLst>
            <pc:docMk/>
            <pc:sldMk cId="243199043" sldId="258"/>
            <ac:spMk id="10" creationId="{E8E66EE0-80CC-4208-BF93-EF31B1D080F8}"/>
          </ac:spMkLst>
        </pc:spChg>
      </pc:sldChg>
      <pc:sldChg chg="addSp delSp modSp add mod setBg">
        <pc:chgData name="Li Lixiang" userId="6104bbfcb56aea79" providerId="LiveId" clId="{5EA791DD-BFF2-418A-92BA-48676C9AB197}" dt="2021-07-01T03:50:18.337" v="1028" actId="6549"/>
        <pc:sldMkLst>
          <pc:docMk/>
          <pc:sldMk cId="2192032433" sldId="259"/>
        </pc:sldMkLst>
        <pc:spChg chg="add mod">
          <ac:chgData name="Li Lixiang" userId="6104bbfcb56aea79" providerId="LiveId" clId="{5EA791DD-BFF2-418A-92BA-48676C9AB197}" dt="2021-06-20T11:59:44.162" v="547" actId="1035"/>
          <ac:spMkLst>
            <pc:docMk/>
            <pc:sldMk cId="2192032433" sldId="259"/>
            <ac:spMk id="4" creationId="{E4BBB99C-937D-409F-A6C0-036E98DE8A87}"/>
          </ac:spMkLst>
        </pc:spChg>
        <pc:spChg chg="del">
          <ac:chgData name="Li Lixiang" userId="6104bbfcb56aea79" providerId="LiveId" clId="{5EA791DD-BFF2-418A-92BA-48676C9AB197}" dt="2021-06-19T02:58:58.713" v="310" actId="478"/>
          <ac:spMkLst>
            <pc:docMk/>
            <pc:sldMk cId="2192032433" sldId="259"/>
            <ac:spMk id="5" creationId="{CDC4C12C-D5C9-4908-8C11-D9C2649FC9B5}"/>
          </ac:spMkLst>
        </pc:spChg>
        <pc:spChg chg="add mod">
          <ac:chgData name="Li Lixiang" userId="6104bbfcb56aea79" providerId="LiveId" clId="{5EA791DD-BFF2-418A-92BA-48676C9AB197}" dt="2021-06-20T11:59:44.162" v="547" actId="1035"/>
          <ac:spMkLst>
            <pc:docMk/>
            <pc:sldMk cId="2192032433" sldId="259"/>
            <ac:spMk id="6" creationId="{12B3FE7C-C348-48BE-BF76-2FE1449D92C6}"/>
          </ac:spMkLst>
        </pc:spChg>
        <pc:spChg chg="del">
          <ac:chgData name="Li Lixiang" userId="6104bbfcb56aea79" providerId="LiveId" clId="{5EA791DD-BFF2-418A-92BA-48676C9AB197}" dt="2021-06-19T02:58:58.713" v="310" actId="478"/>
          <ac:spMkLst>
            <pc:docMk/>
            <pc:sldMk cId="2192032433" sldId="259"/>
            <ac:spMk id="6" creationId="{E7C022DF-103D-4A44-9398-0C9446E12D8A}"/>
          </ac:spMkLst>
        </pc:spChg>
        <pc:spChg chg="del">
          <ac:chgData name="Li Lixiang" userId="6104bbfcb56aea79" providerId="LiveId" clId="{5EA791DD-BFF2-418A-92BA-48676C9AB197}" dt="2021-06-19T02:58:58.713" v="310" actId="478"/>
          <ac:spMkLst>
            <pc:docMk/>
            <pc:sldMk cId="2192032433" sldId="259"/>
            <ac:spMk id="8" creationId="{41724FEF-899A-45CC-AA6C-E03A68D7A867}"/>
          </ac:spMkLst>
        </pc:spChg>
        <pc:spChg chg="add mod">
          <ac:chgData name="Li Lixiang" userId="6104bbfcb56aea79" providerId="LiveId" clId="{5EA791DD-BFF2-418A-92BA-48676C9AB197}" dt="2021-06-20T11:59:44.162" v="547" actId="1035"/>
          <ac:spMkLst>
            <pc:docMk/>
            <pc:sldMk cId="2192032433" sldId="259"/>
            <ac:spMk id="8" creationId="{6FF2214D-FA75-4BA8-85F2-F51D7230F442}"/>
          </ac:spMkLst>
        </pc:spChg>
        <pc:spChg chg="mod">
          <ac:chgData name="Li Lixiang" userId="6104bbfcb56aea79" providerId="LiveId" clId="{5EA791DD-BFF2-418A-92BA-48676C9AB197}" dt="2021-06-20T11:59:25.172" v="512" actId="1036"/>
          <ac:spMkLst>
            <pc:docMk/>
            <pc:sldMk cId="2192032433" sldId="259"/>
            <ac:spMk id="9" creationId="{26C5C3C0-BA0A-4B52-ACFB-6A2AED018027}"/>
          </ac:spMkLst>
        </pc:spChg>
        <pc:spChg chg="mod">
          <ac:chgData name="Li Lixiang" userId="6104bbfcb56aea79" providerId="LiveId" clId="{5EA791DD-BFF2-418A-92BA-48676C9AB197}" dt="2021-07-01T03:50:18.337" v="1028" actId="6549"/>
          <ac:spMkLst>
            <pc:docMk/>
            <pc:sldMk cId="2192032433" sldId="259"/>
            <ac:spMk id="10" creationId="{CC3D7B87-A2C9-4A86-A508-F499A827D254}"/>
          </ac:spMkLst>
        </pc:spChg>
        <pc:spChg chg="add mod">
          <ac:chgData name="Li Lixiang" userId="6104bbfcb56aea79" providerId="LiveId" clId="{5EA791DD-BFF2-418A-92BA-48676C9AB197}" dt="2021-06-20T11:59:44.162" v="547" actId="1035"/>
          <ac:spMkLst>
            <pc:docMk/>
            <pc:sldMk cId="2192032433" sldId="259"/>
            <ac:spMk id="11" creationId="{D3E06F13-817C-44CE-B655-E25B59489927}"/>
          </ac:spMkLst>
        </pc:spChg>
        <pc:spChg chg="del">
          <ac:chgData name="Li Lixiang" userId="6104bbfcb56aea79" providerId="LiveId" clId="{5EA791DD-BFF2-418A-92BA-48676C9AB197}" dt="2021-06-19T02:58:58.713" v="310" actId="478"/>
          <ac:spMkLst>
            <pc:docMk/>
            <pc:sldMk cId="2192032433" sldId="259"/>
            <ac:spMk id="12" creationId="{1F3C2675-2F24-4C4B-BB26-F7E27C6D3B68}"/>
          </ac:spMkLst>
        </pc:spChg>
        <pc:spChg chg="add mod">
          <ac:chgData name="Li Lixiang" userId="6104bbfcb56aea79" providerId="LiveId" clId="{5EA791DD-BFF2-418A-92BA-48676C9AB197}" dt="2021-06-20T11:59:48.910" v="548" actId="1076"/>
          <ac:spMkLst>
            <pc:docMk/>
            <pc:sldMk cId="2192032433" sldId="259"/>
            <ac:spMk id="12" creationId="{54A66B19-96D7-4425-ACA4-EBB497ABA3E6}"/>
          </ac:spMkLst>
        </pc:spChg>
        <pc:spChg chg="del">
          <ac:chgData name="Li Lixiang" userId="6104bbfcb56aea79" providerId="LiveId" clId="{5EA791DD-BFF2-418A-92BA-48676C9AB197}" dt="2021-06-19T02:58:58.713" v="310" actId="478"/>
          <ac:spMkLst>
            <pc:docMk/>
            <pc:sldMk cId="2192032433" sldId="259"/>
            <ac:spMk id="13" creationId="{8A15F183-0A8D-455C-AE9C-E005C8065DCC}"/>
          </ac:spMkLst>
        </pc:spChg>
        <pc:spChg chg="add mod">
          <ac:chgData name="Li Lixiang" userId="6104bbfcb56aea79" providerId="LiveId" clId="{5EA791DD-BFF2-418A-92BA-48676C9AB197}" dt="2021-06-20T12:00:05.275" v="585" actId="20577"/>
          <ac:spMkLst>
            <pc:docMk/>
            <pc:sldMk cId="2192032433" sldId="259"/>
            <ac:spMk id="13" creationId="{FB9C1CD1-7F50-4575-8A9A-8840D49FE037}"/>
          </ac:spMkLst>
        </pc:spChg>
        <pc:spChg chg="del">
          <ac:chgData name="Li Lixiang" userId="6104bbfcb56aea79" providerId="LiveId" clId="{5EA791DD-BFF2-418A-92BA-48676C9AB197}" dt="2021-06-19T02:58:58.713" v="310" actId="478"/>
          <ac:spMkLst>
            <pc:docMk/>
            <pc:sldMk cId="2192032433" sldId="259"/>
            <ac:spMk id="14" creationId="{4493ECC1-5CFC-45EA-96B9-9BB86EB32B55}"/>
          </ac:spMkLst>
        </pc:spChg>
      </pc:sldChg>
      <pc:sldChg chg="addSp delSp modSp add mod">
        <pc:chgData name="Li Lixiang" userId="6104bbfcb56aea79" providerId="LiveId" clId="{5EA791DD-BFF2-418A-92BA-48676C9AB197}" dt="2021-06-29T02:01:34.353" v="1022" actId="1036"/>
        <pc:sldMkLst>
          <pc:docMk/>
          <pc:sldMk cId="77983443" sldId="260"/>
        </pc:sldMkLst>
        <pc:spChg chg="add del mod">
          <ac:chgData name="Li Lixiang" userId="6104bbfcb56aea79" providerId="LiveId" clId="{5EA791DD-BFF2-418A-92BA-48676C9AB197}" dt="2021-06-27T08:02:43.624" v="904" actId="21"/>
          <ac:spMkLst>
            <pc:docMk/>
            <pc:sldMk cId="77983443" sldId="260"/>
            <ac:spMk id="4" creationId="{246DEE8F-8A16-4FC4-8374-B9419A4913C8}"/>
          </ac:spMkLst>
        </pc:spChg>
        <pc:spChg chg="del">
          <ac:chgData name="Li Lixiang" userId="6104bbfcb56aea79" providerId="LiveId" clId="{5EA791DD-BFF2-418A-92BA-48676C9AB197}" dt="2021-06-24T02:09:39.103" v="591" actId="478"/>
          <ac:spMkLst>
            <pc:docMk/>
            <pc:sldMk cId="77983443" sldId="260"/>
            <ac:spMk id="4" creationId="{E4BBB99C-937D-409F-A6C0-036E98DE8A87}"/>
          </ac:spMkLst>
        </pc:spChg>
        <pc:spChg chg="add del mod">
          <ac:chgData name="Li Lixiang" userId="6104bbfcb56aea79" providerId="LiveId" clId="{5EA791DD-BFF2-418A-92BA-48676C9AB197}" dt="2021-06-27T08:02:43.624" v="904" actId="21"/>
          <ac:spMkLst>
            <pc:docMk/>
            <pc:sldMk cId="77983443" sldId="260"/>
            <ac:spMk id="5" creationId="{CF9B7B27-CECF-45FE-B1DD-E420DD51D4D4}"/>
          </ac:spMkLst>
        </pc:spChg>
        <pc:spChg chg="del">
          <ac:chgData name="Li Lixiang" userId="6104bbfcb56aea79" providerId="LiveId" clId="{5EA791DD-BFF2-418A-92BA-48676C9AB197}" dt="2021-06-24T02:09:39.103" v="591" actId="478"/>
          <ac:spMkLst>
            <pc:docMk/>
            <pc:sldMk cId="77983443" sldId="260"/>
            <ac:spMk id="6" creationId="{12B3FE7C-C348-48BE-BF76-2FE1449D92C6}"/>
          </ac:spMkLst>
        </pc:spChg>
        <pc:spChg chg="add mod">
          <ac:chgData name="Li Lixiang" userId="6104bbfcb56aea79" providerId="LiveId" clId="{5EA791DD-BFF2-418A-92BA-48676C9AB197}" dt="2021-06-27T08:03:44.812" v="982" actId="20577"/>
          <ac:spMkLst>
            <pc:docMk/>
            <pc:sldMk cId="77983443" sldId="260"/>
            <ac:spMk id="6" creationId="{9C0392EC-A6A4-4B34-8233-706F13200954}"/>
          </ac:spMkLst>
        </pc:spChg>
        <pc:spChg chg="add mod">
          <ac:chgData name="Li Lixiang" userId="6104bbfcb56aea79" providerId="LiveId" clId="{5EA791DD-BFF2-418A-92BA-48676C9AB197}" dt="2021-06-29T02:01:13.777" v="1011" actId="20577"/>
          <ac:spMkLst>
            <pc:docMk/>
            <pc:sldMk cId="77983443" sldId="260"/>
            <ac:spMk id="7" creationId="{B7EDC8E4-DE4F-49B7-B56B-691DE97416A9}"/>
          </ac:spMkLst>
        </pc:spChg>
        <pc:spChg chg="add mod">
          <ac:chgData name="Li Lixiang" userId="6104bbfcb56aea79" providerId="LiveId" clId="{5EA791DD-BFF2-418A-92BA-48676C9AB197}" dt="2021-06-29T02:01:34.353" v="1022" actId="1036"/>
          <ac:spMkLst>
            <pc:docMk/>
            <pc:sldMk cId="77983443" sldId="260"/>
            <ac:spMk id="8" creationId="{55F3BC7F-CE70-4A80-8D68-A592758393C4}"/>
          </ac:spMkLst>
        </pc:spChg>
        <pc:spChg chg="del">
          <ac:chgData name="Li Lixiang" userId="6104bbfcb56aea79" providerId="LiveId" clId="{5EA791DD-BFF2-418A-92BA-48676C9AB197}" dt="2021-06-24T02:09:39.103" v="591" actId="478"/>
          <ac:spMkLst>
            <pc:docMk/>
            <pc:sldMk cId="77983443" sldId="260"/>
            <ac:spMk id="8" creationId="{6FF2214D-FA75-4BA8-85F2-F51D7230F442}"/>
          </ac:spMkLst>
        </pc:spChg>
        <pc:spChg chg="mod">
          <ac:chgData name="Li Lixiang" userId="6104bbfcb56aea79" providerId="LiveId" clId="{5EA791DD-BFF2-418A-92BA-48676C9AB197}" dt="2021-06-24T02:09:49.445" v="613" actId="20577"/>
          <ac:spMkLst>
            <pc:docMk/>
            <pc:sldMk cId="77983443" sldId="260"/>
            <ac:spMk id="9" creationId="{26C5C3C0-BA0A-4B52-ACFB-6A2AED018027}"/>
          </ac:spMkLst>
        </pc:spChg>
        <pc:spChg chg="mod">
          <ac:chgData name="Li Lixiang" userId="6104bbfcb56aea79" providerId="LiveId" clId="{5EA791DD-BFF2-418A-92BA-48676C9AB197}" dt="2021-06-24T03:24:07.806" v="870" actId="20577"/>
          <ac:spMkLst>
            <pc:docMk/>
            <pc:sldMk cId="77983443" sldId="260"/>
            <ac:spMk id="10" creationId="{CC3D7B87-A2C9-4A86-A508-F499A827D254}"/>
          </ac:spMkLst>
        </pc:spChg>
        <pc:spChg chg="add mod">
          <ac:chgData name="Li Lixiang" userId="6104bbfcb56aea79" providerId="LiveId" clId="{5EA791DD-BFF2-418A-92BA-48676C9AB197}" dt="2021-06-29T02:00:29.975" v="1009" actId="20577"/>
          <ac:spMkLst>
            <pc:docMk/>
            <pc:sldMk cId="77983443" sldId="260"/>
            <ac:spMk id="11" creationId="{5D94B7D9-C205-40D6-8B59-4264D5017E45}"/>
          </ac:spMkLst>
        </pc:spChg>
        <pc:spChg chg="del">
          <ac:chgData name="Li Lixiang" userId="6104bbfcb56aea79" providerId="LiveId" clId="{5EA791DD-BFF2-418A-92BA-48676C9AB197}" dt="2021-06-24T02:09:39.103" v="591" actId="478"/>
          <ac:spMkLst>
            <pc:docMk/>
            <pc:sldMk cId="77983443" sldId="260"/>
            <ac:spMk id="11" creationId="{D3E06F13-817C-44CE-B655-E25B59489927}"/>
          </ac:spMkLst>
        </pc:spChg>
        <pc:spChg chg="del">
          <ac:chgData name="Li Lixiang" userId="6104bbfcb56aea79" providerId="LiveId" clId="{5EA791DD-BFF2-418A-92BA-48676C9AB197}" dt="2021-06-24T02:09:39.103" v="591" actId="478"/>
          <ac:spMkLst>
            <pc:docMk/>
            <pc:sldMk cId="77983443" sldId="260"/>
            <ac:spMk id="12" creationId="{54A66B19-96D7-4425-ACA4-EBB497ABA3E6}"/>
          </ac:spMkLst>
        </pc:spChg>
        <pc:spChg chg="del">
          <ac:chgData name="Li Lixiang" userId="6104bbfcb56aea79" providerId="LiveId" clId="{5EA791DD-BFF2-418A-92BA-48676C9AB197}" dt="2021-06-24T02:09:39.103" v="591" actId="478"/>
          <ac:spMkLst>
            <pc:docMk/>
            <pc:sldMk cId="77983443" sldId="260"/>
            <ac:spMk id="13" creationId="{FB9C1CD1-7F50-4575-8A9A-8840D49FE037}"/>
          </ac:spMkLst>
        </pc:spChg>
      </pc:sldChg>
      <pc:sldChg chg="new del">
        <pc:chgData name="Li Lixiang" userId="6104bbfcb56aea79" providerId="LiveId" clId="{5EA791DD-BFF2-418A-92BA-48676C9AB197}" dt="2021-06-24T02:09:26.610" v="587" actId="680"/>
        <pc:sldMkLst>
          <pc:docMk/>
          <pc:sldMk cId="1193380473" sldId="260"/>
        </pc:sldMkLst>
      </pc:sldChg>
      <pc:sldChg chg="add del setBg">
        <pc:chgData name="Li Lixiang" userId="6104bbfcb56aea79" providerId="LiveId" clId="{5EA791DD-BFF2-418A-92BA-48676C9AB197}" dt="2021-06-24T02:09:34.468" v="589"/>
        <pc:sldMkLst>
          <pc:docMk/>
          <pc:sldMk cId="3014192405" sldId="260"/>
        </pc:sldMkLst>
      </pc:sldChg>
    </pc:docChg>
  </pc:docChgLst>
  <pc:docChgLst>
    <pc:chgData name="Li Lixiang" userId="6104bbfcb56aea79" providerId="LiveId" clId="{769C0F5D-4155-4E67-B8D0-269D03D8FD16}"/>
    <pc:docChg chg="delSld">
      <pc:chgData name="Li Lixiang" userId="6104bbfcb56aea79" providerId="LiveId" clId="{769C0F5D-4155-4E67-B8D0-269D03D8FD16}" dt="2021-07-01T03:51:18.624" v="3" actId="47"/>
      <pc:docMkLst>
        <pc:docMk/>
      </pc:docMkLst>
      <pc:sldChg chg="del">
        <pc:chgData name="Li Lixiang" userId="6104bbfcb56aea79" providerId="LiveId" clId="{769C0F5D-4155-4E67-B8D0-269D03D8FD16}" dt="2021-07-01T03:51:16.171" v="0" actId="47"/>
        <pc:sldMkLst>
          <pc:docMk/>
          <pc:sldMk cId="4070925014" sldId="257"/>
        </pc:sldMkLst>
      </pc:sldChg>
      <pc:sldChg chg="del">
        <pc:chgData name="Li Lixiang" userId="6104bbfcb56aea79" providerId="LiveId" clId="{769C0F5D-4155-4E67-B8D0-269D03D8FD16}" dt="2021-07-01T03:51:18.624" v="3" actId="47"/>
        <pc:sldMkLst>
          <pc:docMk/>
          <pc:sldMk cId="243199043" sldId="258"/>
        </pc:sldMkLst>
      </pc:sldChg>
      <pc:sldChg chg="del">
        <pc:chgData name="Li Lixiang" userId="6104bbfcb56aea79" providerId="LiveId" clId="{769C0F5D-4155-4E67-B8D0-269D03D8FD16}" dt="2021-07-01T03:51:16.652" v="1" actId="47"/>
        <pc:sldMkLst>
          <pc:docMk/>
          <pc:sldMk cId="2192032433" sldId="259"/>
        </pc:sldMkLst>
      </pc:sldChg>
      <pc:sldChg chg="del">
        <pc:chgData name="Li Lixiang" userId="6104bbfcb56aea79" providerId="LiveId" clId="{769C0F5D-4155-4E67-B8D0-269D03D8FD16}" dt="2021-07-01T03:51:17.169" v="2" actId="47"/>
        <pc:sldMkLst>
          <pc:docMk/>
          <pc:sldMk cId="77983443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EFB55-ABE0-4BBC-A25B-247638254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D5D4B-7424-40D6-A178-26E932F4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A6B53-1B37-4F54-A134-425545CD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1/7/2021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2976F-3F8C-47A1-8B57-0C9875CE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B9E8D-A11C-402D-AB76-D6830E3B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4760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0973-4E08-4F0B-8B0E-65102BB9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F9779-D335-42B4-8798-92F602F6D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D7C12-3A68-4BA8-92FF-0F1C46DE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1/7/2021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503EC-1678-40DD-901E-FFBD510A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618B1-C66F-4270-8E27-A26AF73E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8307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1DF22-405E-4A92-9D1A-5543E456B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2A6AA-7FC2-462A-8793-E5466CB86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949A-C8A3-41CF-89F0-7F55571D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1/7/2021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263C2-8D35-4245-8924-C3669C6D8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45591-3D91-4F43-BEBC-27333599E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9726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D851-9F44-48BC-AA7D-5C5D739C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FB0CB-5D70-45B3-8DF8-A2760E978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56707-3A82-459E-9480-27360319A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1/7/2021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47C31-2869-4A34-98E8-0038FE3C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A4746-11F1-4234-8C12-C0530603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836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49F5-BFC1-46C5-8F62-FAD9C7875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AA3F5-EA6C-428F-8BC0-BA3C0A3A5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A6AFE-6A51-4D2B-AB53-2DE71196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1/7/2021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81FBA-08D6-4F70-9A76-4A279BE3E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38460-37BB-4AC3-9AA4-5AA37EBB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452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760B-885A-447F-8026-56083F78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E68A5-6540-4EBA-9C5E-5539BF2A9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D9482-CD29-4B2E-B5F5-ADC9D14A3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551BE-A4A2-4298-BE7A-755A6CEB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1/7/2021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D32B0-B36A-4D52-AC52-C14E8986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503B8-B4AB-4F52-9BEC-545DED39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1536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3672-3F54-4501-8022-DB838F86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3E9F6-CE21-45ED-BC76-87E40C687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3E50A-1E5F-46DA-BE96-3F80EC79C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B2642-DC67-423F-BF03-3B11E4130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446420-7508-41D6-918E-B514CD896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FCC68-21B3-46B4-B949-50C39BA3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1/7/2021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61349-6A75-49A2-85C3-CE82494F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29662C-D571-4BC5-828C-72F1A918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814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1E06-5DC4-40B1-A986-3F8AD4A0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64E0B-470E-4DB1-BF9B-B177BA16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1/7/2021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75BC9-3693-4E6F-AFDC-12CE80A33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5296A-1641-4106-9972-05556644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6875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3992-42B0-4E87-8F61-73E743B4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1/7/2021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9B1A6-57AA-4910-AE5E-34F3015D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25E57-395A-4B23-AC2C-525E18C9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017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FE11-6673-4DDF-89E6-25B843C7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1DF70-8F23-4864-884B-35ADC8E55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E3CDB-20DB-41BE-B182-A9BB91CA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424D8-89CE-4C55-9164-F04AD4EC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1/7/2021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95A85-0A52-45E5-B1FF-4FA3DB99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46C98-2483-474F-BC41-ED2DB7E0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3168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9BEF-70AD-4F90-8444-980121CD0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362C3-80B8-4654-9387-4A7D5C4F8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4F35A-964E-4C05-91F6-7C022EEC9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D3EC0-AAEC-4613-B893-2F1FED25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1/7/2021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B6398-F39B-499A-BACE-6FB6F1E2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F60D7-AC32-4C83-9637-78BD04B2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8491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CA52AD-6430-43B0-9914-3A37DDEA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EA918-CA0C-4E23-9136-9A4D54098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4A45-A80D-44CB-B435-F7B5F3995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9D95D-2449-4E0F-9DAE-C8FC59A01F8D}" type="datetimeFigureOut">
              <a:rPr lang="en-MY" smtClean="0"/>
              <a:t>1/7/2021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652D0-BD34-4623-9DB5-1579CEEBF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19D5A-090B-4889-9461-C7E7DA4EC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7150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liaData/CSV.jl/blob/main/test/testfiles/SalesJan2009.csv" TargetMode="External"/><Relationship Id="rId2" Type="http://schemas.openxmlformats.org/officeDocument/2006/relationships/hyperlink" Target="https://github.com/matthewreagan/WebstersEnglishDictionary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7C022DF-103D-4A44-9398-0C9446E12D8A}"/>
              </a:ext>
            </a:extLst>
          </p:cNvPr>
          <p:cNvSpPr txBox="1"/>
          <p:nvPr/>
        </p:nvSpPr>
        <p:spPr>
          <a:xfrm>
            <a:off x="941032" y="648070"/>
            <a:ext cx="3078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Websters English Dictionary</a:t>
            </a:r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20E8C1-9CBC-40C9-B19D-4B4A18589749}"/>
              </a:ext>
            </a:extLst>
          </p:cNvPr>
          <p:cNvSpPr txBox="1"/>
          <p:nvPr/>
        </p:nvSpPr>
        <p:spPr>
          <a:xfrm>
            <a:off x="1706732" y="118693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>
                <a:solidFill>
                  <a:srgbClr val="0070C0"/>
                </a:solidFill>
                <a:hlinkClick r:id="rId2"/>
              </a:rPr>
              <a:t>https://github.com/matthewreagan/WebstersEnglishDictionary</a:t>
            </a:r>
            <a:r>
              <a:rPr lang="en-MY">
                <a:solidFill>
                  <a:srgbClr val="0070C0"/>
                </a:solidFill>
              </a:rPr>
              <a:t> </a:t>
            </a:r>
            <a:endParaRPr lang="en-MY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10865F-3000-4895-9E76-80A12151CDA0}"/>
              </a:ext>
            </a:extLst>
          </p:cNvPr>
          <p:cNvSpPr txBox="1"/>
          <p:nvPr/>
        </p:nvSpPr>
        <p:spPr>
          <a:xfrm>
            <a:off x="1706732" y="2832846"/>
            <a:ext cx="8040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>
                <a:hlinkClick r:id="rId3"/>
              </a:rPr>
              <a:t>https://github.com/JuliaData/CSV.jl/blob/main/test/testfiles/SalesJan2009.csv</a:t>
            </a:r>
            <a:r>
              <a:rPr lang="en-MY"/>
              <a:t> </a:t>
            </a:r>
            <a:endParaRPr lang="en-MY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17FDA8-409C-4421-B78C-31E85CE9D4D0}"/>
              </a:ext>
            </a:extLst>
          </p:cNvPr>
          <p:cNvSpPr txBox="1"/>
          <p:nvPr/>
        </p:nvSpPr>
        <p:spPr>
          <a:xfrm>
            <a:off x="941032" y="2109316"/>
            <a:ext cx="25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 Sales Record CSV file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5705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743</TotalTime>
  <Words>40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Lixiang</dc:creator>
  <cp:lastModifiedBy>Li Lixiang</cp:lastModifiedBy>
  <cp:revision>1</cp:revision>
  <dcterms:created xsi:type="dcterms:W3CDTF">2021-06-18T06:39:51Z</dcterms:created>
  <dcterms:modified xsi:type="dcterms:W3CDTF">2021-07-01T03:51:22Z</dcterms:modified>
</cp:coreProperties>
</file>