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200" d="100"/>
          <a:sy n="200" d="100"/>
        </p:scale>
        <p:origin x="-2712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16CA-9BD2-EF4C-12B0-92052734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0CC66-CA02-C632-230A-C6F60696D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D2B7-8742-03B8-415F-875624B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7F83-3DFA-67B8-5E19-4B05806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B206-6063-17DE-A86B-BA320B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ACCA-75FE-D37D-24CB-F9750D3E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8BDF-CBA7-5D61-D616-907705DC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F5F5-B77A-FE8F-54AB-4B498DD9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E2C2-C761-2103-C81F-5D7E154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846A-047D-7D5D-6C08-29CBE01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6527E-3F9F-F4CE-7072-777F52669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BA66-C698-9C66-38C4-6122C0C7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A132-F67A-CE60-860E-039B36EE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4D2FD-9D05-FCCC-18E3-9D783652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5ECE-DBCB-BB8A-1E79-B1D8DF80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B279-74CF-9886-E1F3-80B3342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5E2C-E682-169F-12FE-74170924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9EA8-7941-BB75-447F-EDFBD3A7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617-5536-586B-EAC6-424BDC8E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E3BB-9888-B092-4EE3-5C7E673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719B-5D00-6278-C35F-CDF09F3A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1B096-819F-3851-0954-6C217C33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9996-79CE-60F3-836E-B240919E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3912-6D2D-294A-727F-BCA02748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797A-D0B5-3465-9AFE-F55F7A8D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FA90-C9E2-51DB-239C-79BE3AAA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253A-76D4-D148-2C91-805AAE722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9BAD7-F568-5A7F-FFAA-ADB54682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F3489-F7A8-644D-F69A-047A2C2E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82A8-2BF1-2608-DA60-6E42FA2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C7B9-65CB-FB78-8175-058D770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7D4C-253F-9D0A-DA66-EDE095B7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8CA3-BB81-D394-CBFE-A6EBEF75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3BE02-3C83-6F95-F6EE-60C0AB974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C22A7-FC5A-3F7F-FA42-10860650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12C01-7DBD-1675-F935-01D59DA5C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1E80-792D-5375-81EF-0D77D118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0566-E6EE-72B5-6F75-FAC88F40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4017A-09C3-E70E-64FA-8AC42084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67FF-0DBF-40BB-C781-701F248F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7EA6B-684E-FB98-EE06-437DEAB6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FB71-44E7-B15A-47CC-ACE9A854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8312-0684-4707-9E24-D1504DD1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F0BD5-A299-1D4A-596F-01C6697D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1A040-DF35-9B7B-72D5-609D56EA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FCDEB-FBA4-8AAA-CCB3-F44D50F7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CF61-AE8D-C461-69E9-70F24E97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7BAC-F94E-6839-42E6-2F6EB6653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272D-B15C-0E5F-1BCD-9212190F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2B6D-8BB2-B4ED-89CA-8420C00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4866-72EB-1BE7-313E-08E9B4D2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DCCD-9CAC-9F9E-18AD-7D45CB61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49DD-BCE7-2D38-9DB5-EA4078B4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460AB-01C1-CDD0-D4F4-C0AA965B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A1AC-B46E-E769-0303-41295838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006C-81A4-0484-1C88-13150106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4201-3E6C-67FB-CAA7-2CB83913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7EFC7-B682-7199-A842-DB7607B5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E4202-FC96-2E98-4A85-AED5802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ADC70-9B33-C72D-9825-AFA527D92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9F1D-3344-6949-5988-B942C8AB5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1CB92-1CED-47BE-8FED-DE7244DE376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09C5-2B21-61E3-259B-FB272F6DB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9265-7C36-4852-B3F1-DD82A1F3B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F77A2-23C1-4A73-B5D4-2D1F6599B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6325B-D27E-9E9D-29C3-3C80E6F2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to Unlock the Cathedral Code</a:t>
            </a:r>
            <a:endParaRPr lang="en-US" sz="50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9E32-2F23-D86E-6B1F-0AE670D8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Mr. Vandermark's C-STEM Escape Room 2025</a:t>
            </a:r>
          </a:p>
          <a:p>
            <a:pPr marL="0" marR="0" indent="0">
              <a:spcAft>
                <a:spcPts val="800"/>
              </a:spcAft>
              <a:buNone/>
            </a:pPr>
            <a:b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Lady of the Prairie Catholic School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 13, 2025</a:t>
            </a:r>
          </a:p>
          <a:p>
            <a:pPr marL="0" marR="0" indent="0">
              <a:spcAft>
                <a:spcPts val="800"/>
              </a:spcAft>
              <a:buNone/>
            </a:pPr>
            <a:endParaRPr lang="en-US" sz="2200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endParaRPr lang="en-US" sz="22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ircular design with black dots&#10;&#10;AI-generated content may be incorrect.">
            <a:extLst>
              <a:ext uri="{FF2B5EF4-FFF2-40B4-BE49-F238E27FC236}">
                <a16:creationId xmlns:a16="http://schemas.microsoft.com/office/drawing/2014/main" id="{71A347FA-B46D-44C2-9679-5676C582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r="368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number in a circle&#10;&#10;AI-generated content may be incorrect.">
            <a:extLst>
              <a:ext uri="{FF2B5EF4-FFF2-40B4-BE49-F238E27FC236}">
                <a16:creationId xmlns:a16="http://schemas.microsoft.com/office/drawing/2014/main" id="{E030C5F7-C05F-7211-7907-A03017D27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45767"/>
            <a:ext cx="2560320" cy="256032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black and white background with a number and dots&#10;&#10;AI-generated content may be incorrect.">
            <a:extLst>
              <a:ext uri="{FF2B5EF4-FFF2-40B4-BE49-F238E27FC236}">
                <a16:creationId xmlns:a16="http://schemas.microsoft.com/office/drawing/2014/main" id="{2C67A1FF-294E-4E5B-BE43-7A0DCB750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31" y="2145767"/>
            <a:ext cx="2560320" cy="256032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3BF35F72-13DF-529F-CAC2-3DABF86B6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26" y="2145767"/>
            <a:ext cx="2560320" cy="256032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79289668-29CD-F12F-97CD-4740F50D3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62" y="2145767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6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Mission to Unlock the Cathedral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Vandermark</dc:creator>
  <cp:lastModifiedBy>Joe Vandermark</cp:lastModifiedBy>
  <cp:revision>1</cp:revision>
  <cp:lastPrinted>2025-05-13T00:35:16Z</cp:lastPrinted>
  <dcterms:created xsi:type="dcterms:W3CDTF">2025-05-13T00:15:35Z</dcterms:created>
  <dcterms:modified xsi:type="dcterms:W3CDTF">2025-05-13T00:52:51Z</dcterms:modified>
</cp:coreProperties>
</file>