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Innovating for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Innovation driven by kindness and service is a reflection of God's love. Our technological creations should focus on improving the world and helping those in need.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