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Integrating Robotics and Catholic Values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Overview of Robotics Lesson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Lesson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Kindergarten Activity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Catholic Integration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Prayer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Closing Prayer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