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E2B52-2DD8-4621-8CC8-5EC08860B632}" v="1" dt="2024-09-15T19:40:17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149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Vandermark" userId="b0636237173ccd86" providerId="LiveId" clId="{E98E2B52-2DD8-4621-8CC8-5EC08860B632}"/>
    <pc:docChg chg="custSel modSld">
      <pc:chgData name="Joe Vandermark" userId="b0636237173ccd86" providerId="LiveId" clId="{E98E2B52-2DD8-4621-8CC8-5EC08860B632}" dt="2024-09-15T19:40:17.677" v="3" actId="27636"/>
      <pc:docMkLst>
        <pc:docMk/>
      </pc:docMkLst>
      <pc:sldChg chg="modSp mod">
        <pc:chgData name="Joe Vandermark" userId="b0636237173ccd86" providerId="LiveId" clId="{E98E2B52-2DD8-4621-8CC8-5EC08860B632}" dt="2024-09-15T19:40:17.647" v="1" actId="27636"/>
        <pc:sldMkLst>
          <pc:docMk/>
          <pc:sldMk cId="0" sldId="256"/>
        </pc:sldMkLst>
        <pc:spChg chg="mod">
          <ac:chgData name="Joe Vandermark" userId="b0636237173ccd86" providerId="LiveId" clId="{E98E2B52-2DD8-4621-8CC8-5EC08860B632}" dt="2024-09-15T19:40:17.647" v="1" actId="27636"/>
          <ac:spMkLst>
            <pc:docMk/>
            <pc:sldMk cId="0" sldId="256"/>
            <ac:spMk id="3" creationId="{00000000-0000-0000-0000-000000000000}"/>
          </ac:spMkLst>
        </pc:spChg>
        <pc:spChg chg="mod">
          <ac:chgData name="Joe Vandermark" userId="b0636237173ccd86" providerId="LiveId" clId="{E98E2B52-2DD8-4621-8CC8-5EC08860B632}" dt="2024-09-15T19:40:17.563" v="0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Joe Vandermark" userId="b0636237173ccd86" providerId="LiveId" clId="{E98E2B52-2DD8-4621-8CC8-5EC08860B632}" dt="2024-09-15T19:40:17.667" v="2" actId="27636"/>
        <pc:sldMkLst>
          <pc:docMk/>
          <pc:sldMk cId="0" sldId="257"/>
        </pc:sldMkLst>
        <pc:spChg chg="mod">
          <ac:chgData name="Joe Vandermark" userId="b0636237173ccd86" providerId="LiveId" clId="{E98E2B52-2DD8-4621-8CC8-5EC08860B632}" dt="2024-09-15T19:40:17.667" v="2" actId="27636"/>
          <ac:spMkLst>
            <pc:docMk/>
            <pc:sldMk cId="0" sldId="257"/>
            <ac:spMk id="3" creationId="{00000000-0000-0000-0000-000000000000}"/>
          </ac:spMkLst>
        </pc:spChg>
        <pc:spChg chg="mod">
          <ac:chgData name="Joe Vandermark" userId="b0636237173ccd86" providerId="LiveId" clId="{E98E2B52-2DD8-4621-8CC8-5EC08860B632}" dt="2024-09-15T19:40:17.563" v="0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Joe Vandermark" userId="b0636237173ccd86" providerId="LiveId" clId="{E98E2B52-2DD8-4621-8CC8-5EC08860B632}" dt="2024-09-15T19:40:17.677" v="3" actId="27636"/>
        <pc:sldMkLst>
          <pc:docMk/>
          <pc:sldMk cId="0" sldId="258"/>
        </pc:sldMkLst>
        <pc:spChg chg="mod">
          <ac:chgData name="Joe Vandermark" userId="b0636237173ccd86" providerId="LiveId" clId="{E98E2B52-2DD8-4621-8CC8-5EC08860B632}" dt="2024-09-15T19:40:17.677" v="3" actId="27636"/>
          <ac:spMkLst>
            <pc:docMk/>
            <pc:sldMk cId="0" sldId="258"/>
            <ac:spMk id="3" creationId="{00000000-0000-0000-0000-000000000000}"/>
          </ac:spMkLst>
        </pc:spChg>
        <pc:spChg chg="mod">
          <ac:chgData name="Joe Vandermark" userId="b0636237173ccd86" providerId="LiveId" clId="{E98E2B52-2DD8-4621-8CC8-5EC08860B632}" dt="2024-09-15T19:40:17.563" v="0"/>
          <ac:spMkLst>
            <pc:docMk/>
            <pc:sldMk cId="0" sldId="258"/>
            <ac:spMk id="4" creationId="{00000000-0000-0000-0000-000000000000}"/>
          </ac:spMkLst>
        </pc:spChg>
      </pc:sldChg>
      <pc:sldChg chg="modSp">
        <pc:chgData name="Joe Vandermark" userId="b0636237173ccd86" providerId="LiveId" clId="{E98E2B52-2DD8-4621-8CC8-5EC08860B632}" dt="2024-09-15T19:40:17.563" v="0"/>
        <pc:sldMkLst>
          <pc:docMk/>
          <pc:sldMk cId="0" sldId="259"/>
        </pc:sldMkLst>
        <pc:spChg chg="mod">
          <ac:chgData name="Joe Vandermark" userId="b0636237173ccd86" providerId="LiveId" clId="{E98E2B52-2DD8-4621-8CC8-5EC08860B632}" dt="2024-09-15T19:40:17.563" v="0"/>
          <ac:spMkLst>
            <pc:docMk/>
            <pc:sldMk cId="0" sldId="259"/>
            <ac:spMk id="4" creationId="{00000000-0000-0000-0000-000000000000}"/>
          </ac:spMkLst>
        </pc:spChg>
      </pc:sldChg>
      <pc:sldChg chg="modSp">
        <pc:chgData name="Joe Vandermark" userId="b0636237173ccd86" providerId="LiveId" clId="{E98E2B52-2DD8-4621-8CC8-5EC08860B632}" dt="2024-09-15T19:40:17.563" v="0"/>
        <pc:sldMkLst>
          <pc:docMk/>
          <pc:sldMk cId="0" sldId="260"/>
        </pc:sldMkLst>
        <pc:spChg chg="mod">
          <ac:chgData name="Joe Vandermark" userId="b0636237173ccd86" providerId="LiveId" clId="{E98E2B52-2DD8-4621-8CC8-5EC08860B632}" dt="2024-09-15T19:40:17.563" v="0"/>
          <ac:spMkLst>
            <pc:docMk/>
            <pc:sldMk cId="0" sldId="260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Navigating God’s Creation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t>Exploring and navigating God's creation responsibly is essential, and technology helps us fulfill this responsibility as stewards of the Earth.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9761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lang="en-US" dirty="0"/>
              <a:t>Grades 1-3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Topic: Engineering Design with Bridges</a:t>
            </a:r>
          </a:p>
          <a:p>
            <a:endParaRPr/>
          </a:p>
          <a:p>
            <a:r>
              <a:t>Tools:</a:t>
            </a:r>
          </a:p>
          <a:p>
            <a:r>
              <a:t>- Chromebook/iPad</a:t>
            </a:r>
          </a:p>
          <a:p>
            <a:r>
              <a:t>- Makey Makey</a:t>
            </a:r>
          </a:p>
          <a:p>
            <a:r>
              <a:t>- Keva Planks</a:t>
            </a:r>
          </a:p>
          <a:p>
            <a:r>
              <a:t>- Dash Robot (from the CSCOE STEM Inventory)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9761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lang="en-US" dirty="0"/>
              <a:t>Grades 1-3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Building Bridges with Keva Planks</a:t>
            </a:r>
          </a:p>
          <a:p>
            <a:endParaRPr/>
          </a:p>
          <a:p>
            <a:r>
              <a:t>Activity: Students will use Keva Planks to design and test different bridge structures, exploring concepts of balance, load distribution, and structural integrity.</a:t>
            </a:r>
          </a:p>
          <a:p>
            <a:endParaRPr/>
          </a:p>
          <a:p>
            <a:r>
              <a:t>Integration: Ethical responsibility in building and designing for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9761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lang="en-US" dirty="0"/>
              <a:t>Grades 1-3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Catholic Teaching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Stewardship and the Responsibility to Build for the Common Good</a:t>
            </a:r>
          </a:p>
          <a:p>
            <a:endParaRPr/>
          </a:p>
          <a:p>
            <a:r>
              <a:t>Quote: “Let us make a bridge, not only of material, but a bridge of peace and understanding as God teaches us.”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9761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lang="en-US" dirty="0"/>
              <a:t>Grades 1-3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the connection between Engineering, Stewardship, and Community</a:t>
            </a:r>
          </a:p>
          <a:p>
            <a:endParaRPr/>
          </a:p>
          <a:p>
            <a:r>
              <a:t>Homework: Research how bridges improve communities around the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9761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lang="en-US" dirty="0"/>
              <a:t>Grades 1-3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169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Navigating God’s Creation</vt:lpstr>
      <vt:lpstr>Lesson Overview</vt:lpstr>
      <vt:lpstr>Lesson Activity</vt:lpstr>
      <vt:lpstr>Catholic Teaching Connection</vt:lpstr>
      <vt:lpstr>Reflection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Joe Vandermark</cp:lastModifiedBy>
  <cp:revision>1</cp:revision>
  <dcterms:created xsi:type="dcterms:W3CDTF">2013-01-27T09:14:16Z</dcterms:created>
  <dcterms:modified xsi:type="dcterms:W3CDTF">2024-09-15T19:40:18Z</dcterms:modified>
  <cp:category/>
</cp:coreProperties>
</file>