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Kindergarten Sphero Robotics Lesson: God's Little Movers</a:t>
            </a:r>
          </a:p>
        </p:txBody>
      </p:sp>
      <p:sp>
        <p:nvSpPr>
          <p:cNvPr id="3" name="Subtitle 2"/>
          <p:cNvSpPr>
            <a:spLocks noGrp="1"/>
          </p:cNvSpPr>
          <p:nvPr>
            <p:ph type="subTitle" idx="1"/>
          </p:nvPr>
        </p:nvSpPr>
        <p:spPr/>
        <p:txBody>
          <a:bodyPr/>
          <a:lstStyle/>
          <a:p>
            <a:r>
              <a:t>Exploring Movement with Sphero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Opening Prayer</a:t>
            </a:r>
          </a:p>
        </p:txBody>
      </p:sp>
      <p:sp>
        <p:nvSpPr>
          <p:cNvPr id="3" name="Content Placeholder 2"/>
          <p:cNvSpPr>
            <a:spLocks noGrp="1"/>
          </p:cNvSpPr>
          <p:nvPr>
            <p:ph idx="1"/>
          </p:nvPr>
        </p:nvSpPr>
        <p:spPr/>
        <p:txBody>
          <a:bodyPr/>
          <a:lstStyle/>
          <a:p>
            <a:r>
              <a:t>Dear God, thank you for the gift of curiosity. Help us to use technology wisely, and guide us in using the skills You have given us to take care of the world You created. Amen.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Lesson Overview</a:t>
            </a:r>
          </a:p>
        </p:txBody>
      </p:sp>
      <p:sp>
        <p:nvSpPr>
          <p:cNvPr id="3" name="Content Placeholder 2"/>
          <p:cNvSpPr>
            <a:spLocks noGrp="1"/>
          </p:cNvSpPr>
          <p:nvPr>
            <p:ph idx="1"/>
          </p:nvPr>
        </p:nvSpPr>
        <p:spPr/>
        <p:txBody>
          <a:bodyPr/>
          <a:lstStyle/>
          <a:p>
            <a:r>
              <a:t>Students will learn about movement and control using Sphero. They will explore how robots like Sphero can move forward, turn, and stop, practicing their skills by guiding the Sphero through a simple course.</a:t>
            </a:r>
          </a:p>
          <a:p/>
          <a:p>
            <a:r>
              <a:t>Students will also discuss how technology can help care for God’s creation.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Lesson Activity</a:t>
            </a:r>
          </a:p>
        </p:txBody>
      </p:sp>
      <p:sp>
        <p:nvSpPr>
          <p:cNvPr id="3" name="Content Placeholder 2"/>
          <p:cNvSpPr>
            <a:spLocks noGrp="1"/>
          </p:cNvSpPr>
          <p:nvPr>
            <p:ph idx="1"/>
          </p:nvPr>
        </p:nvSpPr>
        <p:spPr/>
        <p:txBody>
          <a:bodyPr/>
          <a:lstStyle/>
          <a:p>
            <a:r>
              <a:t>Students will take turns using the Sphero Edu app to guide the robot through obstacles representing God’s creation (such as toy animals or plants). The goal is to move the Sphero carefully around the objects without bumping into them, mimicking stewardship of the Earth.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Catholic Integration</a:t>
            </a:r>
          </a:p>
        </p:txBody>
      </p:sp>
      <p:sp>
        <p:nvSpPr>
          <p:cNvPr id="3" name="Content Placeholder 2"/>
          <p:cNvSpPr>
            <a:spLocks noGrp="1"/>
          </p:cNvSpPr>
          <p:nvPr>
            <p:ph idx="1"/>
          </p:nvPr>
        </p:nvSpPr>
        <p:spPr/>
        <p:txBody>
          <a:bodyPr/>
          <a:lstStyle/>
          <a:p>
            <a:r>
              <a:t>Discuss how we are called to be stewards of God’s creation.</a:t>
            </a:r>
          </a:p>
          <a:p>
            <a:r>
              <a:t>Explain how technology, like robots, can help take care of the Earth and its creatures, helping students connect their learning to faith.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Reflection and Closing Prayer</a:t>
            </a:r>
          </a:p>
        </p:txBody>
      </p:sp>
      <p:sp>
        <p:nvSpPr>
          <p:cNvPr id="3" name="Content Placeholder 2"/>
          <p:cNvSpPr>
            <a:spLocks noGrp="1"/>
          </p:cNvSpPr>
          <p:nvPr>
            <p:ph idx="1"/>
          </p:nvPr>
        </p:nvSpPr>
        <p:spPr/>
        <p:txBody>
          <a:bodyPr/>
          <a:lstStyle/>
          <a:p>
            <a:r>
              <a:t>Thank You, God, for helping us learn new things and for the gifts You’ve given us. Help us to use technology to care for Your creation. Amen.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