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Grades 1-3 Lesson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and Programming with EV3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Prayer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Dear God, guide our hands and minds as we explore and learn. Help us to be good stewards of the talents you have given us.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will work in pairs to build small robots using LEGO EV3 and program them to perform simple tasks such as moving in a straight line or turning.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will reflect on how technology can be used to serve others and protect the environment, emphasizing our role as stewards of God's creation.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