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Grades 4-6 Lesson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and Programming with EV3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Prayer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Heavenly Father, we thank you for the wonders of science and technology. Help us to use these gifts wisely to improve the world in your name.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will engage in more advanced robot building and programming using LEGO EV3, solving complex challenges such as navigating a maze or completing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lesson will highlight the ethical responsibilities of engineers and technologists, encouraging students to use their skills for the good of others and the planet.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