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Kindergarten Lesson Plan</a:t>
            </a:r>
          </a:p>
        </p:txBody>
      </p:sp>
      <p:sp>
        <p:nvSpPr>
          <p:cNvPr id="3" name="Subtitle 2"/>
          <p:cNvSpPr>
            <a:spLocks noGrp="1"/>
          </p:cNvSpPr>
          <p:nvPr>
            <p:ph type="subTitle" idx="1"/>
          </p:nvPr>
        </p:nvSpPr>
        <p:spPr/>
        <p:txBody>
          <a:bodyPr/>
          <a:lstStyle/>
          <a:p>
            <a:r>
              <a:t>Building and Programming with EV3</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Opening Prayer</a:t>
            </a:r>
          </a:p>
        </p:txBody>
      </p:sp>
      <p:sp>
        <p:nvSpPr>
          <p:cNvPr id="3" name="Content Placeholder 2"/>
          <p:cNvSpPr>
            <a:spLocks noGrp="1"/>
          </p:cNvSpPr>
          <p:nvPr>
            <p:ph idx="1"/>
          </p:nvPr>
        </p:nvSpPr>
        <p:spPr/>
        <p:txBody>
          <a:bodyPr/>
          <a:lstStyle/>
          <a:p>
            <a:r>
              <a:t>Dear God, thank you for the gift of curiosity. Help us use our minds and hands to learn and create, always remembering to care for the world and each other. Amen.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Lesson Activity</a:t>
            </a:r>
          </a:p>
        </p:txBody>
      </p:sp>
      <p:sp>
        <p:nvSpPr>
          <p:cNvPr id="3" name="Content Placeholder 2"/>
          <p:cNvSpPr>
            <a:spLocks noGrp="1"/>
          </p:cNvSpPr>
          <p:nvPr>
            <p:ph idx="1"/>
          </p:nvPr>
        </p:nvSpPr>
        <p:spPr/>
        <p:txBody>
          <a:bodyPr/>
          <a:lstStyle/>
          <a:p>
            <a:r>
              <a:t>Students will explore how to build simple structures with LEGO EV3 and learn basic programming concepts using block coding.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Catholic Integration</a:t>
            </a:r>
          </a:p>
        </p:txBody>
      </p:sp>
      <p:sp>
        <p:nvSpPr>
          <p:cNvPr id="3" name="Content Placeholder 2"/>
          <p:cNvSpPr>
            <a:spLocks noGrp="1"/>
          </p:cNvSpPr>
          <p:nvPr>
            <p:ph idx="1"/>
          </p:nvPr>
        </p:nvSpPr>
        <p:spPr/>
        <p:txBody>
          <a:bodyPr/>
          <a:lstStyle/>
          <a:p>
            <a:r>
              <a:t>Discuss how engineers help solve problems in ways that reflect God's love for creation, tying into the idea of stewardship and care for the environment.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