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with Purpose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how our creative abilities are gifts from God, we learn to create technology and tools that serve others and promote the common good.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