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Protecting God’s Creation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Our role as stewards of creation is to use technology responsibly, minimizing harm to the environment and protecting the life and resources God has given us.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914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Grade K-6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Topic: Engineering Design with Bridges</a:t>
            </a:r>
          </a:p>
          <a:p/>
          <a:p>
            <a:r>
              <a:t>Tools:</a:t>
            </a:r>
          </a:p>
          <a:p>
            <a:r>
              <a:t>- Chromebook/iPad</a:t>
            </a:r>
          </a:p>
          <a:p>
            <a:r>
              <a:t>- Makey Makey</a:t>
            </a:r>
          </a:p>
          <a:p>
            <a:r>
              <a:t>- Keva Planks</a:t>
            </a:r>
          </a:p>
          <a:p>
            <a:r>
              <a:t>- Dash Robot (from the CSCOE STEM Inventory)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914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Grade K-6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Building Bridges with Keva Planks</a:t>
            </a:r>
          </a:p>
          <a:p/>
          <a:p>
            <a:r>
              <a:t>Activity: Students will use Keva Planks to design and test different bridge structures, exploring concepts of balance, load distribution, and structural integrity.</a:t>
            </a:r>
          </a:p>
          <a:p/>
          <a:p>
            <a:r>
              <a:t>Integration: Ethical responsibility in building and designing for others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914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Grade K-6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Catholic Teaching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Stewardship and the Responsibility to Build for the Common Good</a:t>
            </a:r>
          </a:p>
          <a:p/>
          <a:p>
            <a:r>
              <a:t>Quote: “Let us make a bridge, not only of material, but a bridge of peace and understanding as God teaches us.”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914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Grade K-6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Recap the connection between Engineering, Stewardship, and Community</a:t>
            </a:r>
          </a:p>
          <a:p/>
          <a:p>
            <a:r>
              <a:t>Homework: Research how bridges improve communities around the world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914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Grade K-6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