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4F956-3B0D-D0AD-8E28-68A4A85B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C8770-E8C3-A843-38B8-B9C16CA23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12393-74D6-1A30-B450-2EEE44F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CDB41-47F0-5C68-D891-8B354AC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2CEF1-1B38-D85D-A601-28D4F3D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BA1E2-7DE4-4E4A-85E7-CC18B0E8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EB4A4-E393-6184-D077-8208044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9BB3C-591F-56FA-A221-7440E68F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CFBD-DBB3-8C2E-304C-680E11A1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CCEE0-D265-B28C-F6DA-AD4702EE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22C8E6-9E8F-DF24-6FEA-D0E5FCFC5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503F7C-55A4-5DF7-FCAD-B13B5BCA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67E07-799F-A118-C8ED-BCDEF8A5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00DF-0DED-D506-5687-56946201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F1DC-CAE1-BAFD-5FBC-F96B7098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E502A-1533-0300-60DB-A1B5C7B6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0B537-C9A2-7518-91E3-483D4BD7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A985F-8E5B-C296-A78A-B720F5B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D39B0-B7B0-A9DB-78AB-16A2CBA9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18B94-154B-D5FA-D1BB-DF15A677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FAC7F-40D4-7F53-61FE-54E7E6E6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AB18E-02F6-7B80-9247-E28AE28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52F5-C048-ECF6-99F0-75272CD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E3199-0CF2-2FCD-E8F0-C4EF639F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382FF-88E4-6C46-94F9-0A5785B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E09C-9BCB-69A9-453D-242FAAE9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F2F4-A3F2-31F3-A62D-AC050952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7F2FD-49EC-16A5-6CF6-CC0E39A1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831E-5E3F-56A1-2374-757E70A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470296-8FBD-196D-C8F2-3DA503B6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9E340-5EE3-01E0-A81A-98D3993B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2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0F1-8A2A-F523-B980-978C0E57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933AA-F651-61D4-4AE7-05916392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4AD67-4575-3D58-5A57-8D97659C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C685D-1F0F-74FF-725A-EC5837A30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D64648-C015-F263-7FC3-FC72263D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747E4-A438-4B23-C7DF-93A066C8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327B2-AFFA-B9C4-0537-E8211B7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7F615-AC9B-ACC8-197F-2BF0DBAD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F39A6-DC17-29A9-E800-FAF88B7F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00D57-3F59-3539-4BEF-1B1EDABA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DAE96-A273-AEBC-3FFF-6BA3DB66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07171-5B28-4B7D-FFFB-08237F4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1A97A-7DC2-7F7D-4F6C-646A820F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DEA9A-50DF-7F75-9085-5C140FB3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BFF3-45C2-F450-4FA4-86B35BAE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2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95834-3006-5DEC-1FB5-790F568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322A7-7980-6D3D-9378-175A9E9E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16A85-52DB-4B46-3643-230FB3FD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4C86C-C72E-4216-B6C6-0007876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59250-5C12-EFD0-A7B4-0009C5CA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12DF0-0377-6706-1F3C-2FD9532C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9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2B7C-50AC-A6C9-8C95-384E839A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83093-2AB1-884F-52AA-BBFC1D4CD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E01FE-778A-4F66-3C9E-2BC6460E2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AA4F6-6204-A0AD-E7B4-3249A3AB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044C3-B50A-59F4-DB3C-83205DEB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E70F9-D801-EC2E-C0F6-4816BA31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21CED-0CD6-2B23-C39E-5DAD07CA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28997-015A-F7FA-B506-EEB4C5B4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EC213-86A2-1CE5-4577-C8BB375D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CCFF-ED14-4595-853C-FB69AF915E2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DCEED-8D3D-D390-2902-966B51993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45E70-00FF-CBA8-BB91-2DE6B3A0F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0090-63A5-47C8-8711-2F898821E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78A541-B67A-F7F7-BE13-BC9B5F5A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26384"/>
              </p:ext>
            </p:extLst>
          </p:nvPr>
        </p:nvGraphicFramePr>
        <p:xfrm>
          <a:off x="4693012" y="502920"/>
          <a:ext cx="19060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16">
                  <a:extLst>
                    <a:ext uri="{9D8B030D-6E8A-4147-A177-3AD203B41FA5}">
                      <a16:colId xmlns:a16="http://schemas.microsoft.com/office/drawing/2014/main" val="219949647"/>
                    </a:ext>
                  </a:extLst>
                </a:gridCol>
              </a:tblGrid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scheduler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36825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Schedule_id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6842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966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6305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What_id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87251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Mon_id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66582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Week_id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85618"/>
                  </a:ext>
                </a:extLst>
              </a:tr>
              <a:tr h="29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Day_id</a:t>
                      </a:r>
                      <a:r>
                        <a:rPr lang="en-US" altLang="ko-KR" dirty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125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10FAB5-B30B-0A01-8A43-BD7804E8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10768"/>
              </p:ext>
            </p:extLst>
          </p:nvPr>
        </p:nvGraphicFramePr>
        <p:xfrm>
          <a:off x="240632" y="126108"/>
          <a:ext cx="15607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736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Sub_id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컴퓨터구조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25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전공영어기초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7618F2-801E-BEA4-533F-EFFE7A5EA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71723"/>
              </p:ext>
            </p:extLst>
          </p:nvPr>
        </p:nvGraphicFramePr>
        <p:xfrm>
          <a:off x="240632" y="2955310"/>
          <a:ext cx="14144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32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BB325F-618E-32CB-8D5F-461A754D4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66808"/>
              </p:ext>
            </p:extLst>
          </p:nvPr>
        </p:nvGraphicFramePr>
        <p:xfrm>
          <a:off x="7607808" y="126108"/>
          <a:ext cx="13350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24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Monthly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Mon_id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18C27B-C20E-D4C1-1A2D-F7E5831FA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93088"/>
              </p:ext>
            </p:extLst>
          </p:nvPr>
        </p:nvGraphicFramePr>
        <p:xfrm>
          <a:off x="9665746" y="1965960"/>
          <a:ext cx="1414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32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Week_id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60A0832-521A-D31C-C611-3A972C9DD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47929"/>
              </p:ext>
            </p:extLst>
          </p:nvPr>
        </p:nvGraphicFramePr>
        <p:xfrm>
          <a:off x="2884985" y="4012308"/>
          <a:ext cx="143972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26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whattodo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What_id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22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704BDB-C401-481D-1332-8E915BB7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01355"/>
              </p:ext>
            </p:extLst>
          </p:nvPr>
        </p:nvGraphicFramePr>
        <p:xfrm>
          <a:off x="7391429" y="4050682"/>
          <a:ext cx="126566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67">
                  <a:extLst>
                    <a:ext uri="{9D8B030D-6E8A-4147-A177-3AD203B41FA5}">
                      <a16:colId xmlns:a16="http://schemas.microsoft.com/office/drawing/2014/main" val="3699521573"/>
                    </a:ext>
                  </a:extLst>
                </a:gridCol>
              </a:tblGrid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Daily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512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Day_id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30228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5646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5407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1708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66"/>
                  </a:ext>
                </a:extLst>
              </a:tr>
              <a:tr h="35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8005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04DCCA-277D-BAD7-3D5D-769F65A4F519}"/>
              </a:ext>
            </a:extLst>
          </p:cNvPr>
          <p:cNvCxnSpPr/>
          <p:nvPr/>
        </p:nvCxnSpPr>
        <p:spPr>
          <a:xfrm>
            <a:off x="1801368" y="640080"/>
            <a:ext cx="2891644" cy="83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31039D-3DDC-AF59-4AB2-B0E12E53AEC0}"/>
              </a:ext>
            </a:extLst>
          </p:cNvPr>
          <p:cNvCxnSpPr/>
          <p:nvPr/>
        </p:nvCxnSpPr>
        <p:spPr>
          <a:xfrm flipV="1">
            <a:off x="1655064" y="1700784"/>
            <a:ext cx="3037948" cy="186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4C5515-22AC-DE4B-1D34-DA21690FFDA3}"/>
              </a:ext>
            </a:extLst>
          </p:cNvPr>
          <p:cNvCxnSpPr/>
          <p:nvPr/>
        </p:nvCxnSpPr>
        <p:spPr>
          <a:xfrm flipV="1">
            <a:off x="4324711" y="2121408"/>
            <a:ext cx="368301" cy="24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4A04B4-BCF4-88C4-D60E-13A7D6840AFE}"/>
              </a:ext>
            </a:extLst>
          </p:cNvPr>
          <p:cNvCxnSpPr/>
          <p:nvPr/>
        </p:nvCxnSpPr>
        <p:spPr>
          <a:xfrm flipH="1">
            <a:off x="6599028" y="705104"/>
            <a:ext cx="1008780" cy="183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A36EAC-F9F1-82B1-62E3-DF573D620CAC}"/>
              </a:ext>
            </a:extLst>
          </p:cNvPr>
          <p:cNvCxnSpPr/>
          <p:nvPr/>
        </p:nvCxnSpPr>
        <p:spPr>
          <a:xfrm flipH="1">
            <a:off x="6599028" y="2542032"/>
            <a:ext cx="3066718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34AEDD-AF04-7F78-B321-3B0B0294BA82}"/>
              </a:ext>
            </a:extLst>
          </p:cNvPr>
          <p:cNvCxnSpPr/>
          <p:nvPr/>
        </p:nvCxnSpPr>
        <p:spPr>
          <a:xfrm flipH="1" flipV="1">
            <a:off x="6599028" y="3218688"/>
            <a:ext cx="792401" cy="134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보나 이</dc:creator>
  <cp:lastModifiedBy>보나 이</cp:lastModifiedBy>
  <cp:revision>1</cp:revision>
  <dcterms:created xsi:type="dcterms:W3CDTF">2024-02-18T07:46:36Z</dcterms:created>
  <dcterms:modified xsi:type="dcterms:W3CDTF">2024-02-18T08:11:20Z</dcterms:modified>
</cp:coreProperties>
</file>