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60F"/>
    <a:srgbClr val="BB7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86" autoAdjust="0"/>
    <p:restoredTop sz="94660"/>
  </p:normalViewPr>
  <p:slideViewPr>
    <p:cSldViewPr snapToGrid="0">
      <p:cViewPr>
        <p:scale>
          <a:sx n="75" d="100"/>
          <a:sy n="75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5A96C-B70D-4310-8E6E-7C90CD7A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6039-72F7-4547-AFC2-F797CA1C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F83D5-C1F5-4E41-B5F8-D2241A9D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9311A-D947-4A85-B477-2050229D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2141D-3ACB-4D00-AA4C-80F9420E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3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D859-FF44-4641-916B-7430761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0C6B28-AB49-4C44-90D2-CDD25AABD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E5EFA-7D2D-4D8A-95D6-62123B56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4A283-14B3-446F-B8AA-FB15B6CB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F68D-6B3C-4C91-A61B-4B0010E0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9D53B-0C19-485F-AB10-E7DDE9312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B796E-BCC6-454D-9555-F8393C46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AAF56-9079-43D0-874F-67364536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54586-DC76-48F2-9052-6062927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67BC5-EFA0-46D3-B160-3C1BAF3A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E5F25-6A04-4CD8-B386-28F6FB72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2BB3-766D-41ED-B14A-1E6424DE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E0849-D660-4AB4-8BFA-4F3DF63A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357B4-1E26-498C-81D1-336C80D6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2A7E4-E2F1-4E72-B2ED-8ECEDF1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F22CA-DFF8-4024-B08B-FDFD7A94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BBF7-7604-4B24-BD4C-E0EB10C6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507C3-AE70-4947-8D00-1405D92C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6531C-49D0-4B86-AADF-80C16A5C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957F9-28A2-4975-B107-BF54500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4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49FD6-2D84-4C4D-BE3E-78006C5A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9C7B8-855E-4710-9052-A47E591E3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0C831-E717-4694-B35E-99DB57A18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D1D70-07F7-4BBD-AF38-1CFCC43D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757A0-48FB-40F3-80A8-1DB01753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D58B-BA6C-442C-B563-645E291A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2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B131-75BD-4A5D-A8B9-07A120C7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01347-51CD-4285-B3B8-0DDEB20F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F0036-CC67-4912-846F-2B0396A1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55B899-24FE-4554-B4F2-CDA1CCFC7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FD637F-A3E4-4D96-927F-EC44C5409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40F2E-D1D3-4C75-BB66-1A6B5318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F6786-50C8-4415-8C0C-1AD29BDE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C3530C-3A67-4AB2-88BA-32F3915C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6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63F7A-CF7F-47C1-94EE-A5372DC9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54CAF-CC9C-444D-B26F-BD68E556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1088B-19A0-4F86-81A2-1D12CE79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B66D-4AF7-4329-9311-47DB9021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0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61E43-AFDC-4BAB-AB2D-34E67061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5831A-2917-41F2-835A-6810A45F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4FF78-F293-4878-BFE0-BDE03732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2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98F65-A2F5-4CDC-9DF1-72D0F857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9D49A-B46D-4B1C-8DB0-5F8EB5DD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3272C-4FDE-45D5-A400-4B7CE04A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EFF3F-9746-463A-A8D3-CBA4F37A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4BB8F-C0C1-4C42-80D0-1E01B033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7167C-C158-42B4-A6EC-A21653F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23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FE95C-56FF-4EEB-8D5B-D1333E57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C36496-6A58-4E84-B7B1-82CA9C6DB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AC008-7FFB-4C84-9F74-D5577748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CD949-DEAB-4686-A165-8E66AEBB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D4750-9456-4581-AFA9-70308DE2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D51F3-7DB5-476B-8ED4-CCAF2B18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5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EEF39D-AA58-4016-AB7A-55C340FB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2F933-3423-4DEA-ABA0-FFEBA1F9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DF332-EB8A-4B07-A8FD-085526FCF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0C110-BFEC-4C3E-814B-3120A1818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D6C4D-0695-43CD-89B6-560251DE1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6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방이(가) 표시된 사진&#10;&#10;자동 생성된 설명">
            <a:extLst>
              <a:ext uri="{FF2B5EF4-FFF2-40B4-BE49-F238E27FC236}">
                <a16:creationId xmlns:a16="http://schemas.microsoft.com/office/drawing/2014/main" id="{AF10F3CF-5877-434D-A9F3-E6822F1B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87" y="4043048"/>
            <a:ext cx="2514952" cy="2514952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6662A-2DA0-4997-A21C-16C3544F9033}"/>
              </a:ext>
            </a:extLst>
          </p:cNvPr>
          <p:cNvSpPr txBox="1"/>
          <p:nvPr/>
        </p:nvSpPr>
        <p:spPr>
          <a:xfrm>
            <a:off x="4236435" y="4570958"/>
            <a:ext cx="177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6B460F"/>
                </a:solidFill>
                <a:latin typeface="Comic Sans MS" panose="030F0702030302020204" pitchFamily="66" charset="0"/>
              </a:rPr>
              <a:t>START</a:t>
            </a:r>
            <a:endParaRPr lang="ko-KR" altLang="en-US" sz="3600" b="1" dirty="0">
              <a:solidFill>
                <a:srgbClr val="6B460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4" name="그림 23" descr="방이(가) 표시된 사진&#10;&#10;자동 생성된 설명">
            <a:extLst>
              <a:ext uri="{FF2B5EF4-FFF2-40B4-BE49-F238E27FC236}">
                <a16:creationId xmlns:a16="http://schemas.microsoft.com/office/drawing/2014/main" id="{80C57DC2-E422-4CE7-831C-533D727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09" y="4052574"/>
            <a:ext cx="2514952" cy="250542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4E48827-E237-4E99-B655-C179B5B1B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6" y="4043048"/>
            <a:ext cx="2514952" cy="2514952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D1C8F04-19DB-412F-B40D-08D2E270CFAB}"/>
              </a:ext>
            </a:extLst>
          </p:cNvPr>
          <p:cNvSpPr txBox="1"/>
          <p:nvPr/>
        </p:nvSpPr>
        <p:spPr>
          <a:xfrm>
            <a:off x="1652137" y="4570958"/>
            <a:ext cx="17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6B460F"/>
                </a:solidFill>
                <a:latin typeface="Comic Sans MS" panose="030F0702030302020204" pitchFamily="66" charset="0"/>
              </a:rPr>
              <a:t>EXIT</a:t>
            </a:r>
            <a:endParaRPr lang="ko-KR" altLang="en-US" sz="3600" b="1" dirty="0">
              <a:solidFill>
                <a:srgbClr val="6B460F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7A0014-AC53-46FE-A517-BE67A33B295D}"/>
              </a:ext>
            </a:extLst>
          </p:cNvPr>
          <p:cNvSpPr txBox="1"/>
          <p:nvPr/>
        </p:nvSpPr>
        <p:spPr>
          <a:xfrm>
            <a:off x="7301104" y="4570958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6B460F"/>
                </a:solidFill>
                <a:latin typeface="Comic Sans MS" panose="030F0702030302020204" pitchFamily="66" charset="0"/>
              </a:rPr>
              <a:t>GUIDE</a:t>
            </a:r>
            <a:endParaRPr lang="ko-KR" altLang="en-US" sz="3600" b="1" dirty="0">
              <a:solidFill>
                <a:srgbClr val="6B460F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" name="그림 29" descr="그리기, 방이(가) 표시된 사진&#10;&#10;자동 생성된 설명">
            <a:extLst>
              <a:ext uri="{FF2B5EF4-FFF2-40B4-BE49-F238E27FC236}">
                <a16:creationId xmlns:a16="http://schemas.microsoft.com/office/drawing/2014/main" id="{A9548BE0-1883-4027-ABDD-D4DF4756F5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74" y="1307664"/>
            <a:ext cx="767858" cy="767858"/>
          </a:xfrm>
          <a:prstGeom prst="rect">
            <a:avLst/>
          </a:prstGeom>
        </p:spPr>
      </p:pic>
      <p:pic>
        <p:nvPicPr>
          <p:cNvPr id="38" name="그림 37" descr="방이(가) 표시된 사진&#10;&#10;자동 생성된 설명">
            <a:extLst>
              <a:ext uri="{FF2B5EF4-FFF2-40B4-BE49-F238E27FC236}">
                <a16:creationId xmlns:a16="http://schemas.microsoft.com/office/drawing/2014/main" id="{321C775A-82F0-4F33-BB2B-E835C9AFE27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16" y="1257679"/>
            <a:ext cx="769644" cy="766064"/>
          </a:xfrm>
          <a:prstGeom prst="rect">
            <a:avLst/>
          </a:prstGeom>
        </p:spPr>
      </p:pic>
      <p:pic>
        <p:nvPicPr>
          <p:cNvPr id="40" name="그림 39" descr="그리기, 하얀색이(가) 표시된 사진&#10;&#10;자동 생성된 설명">
            <a:extLst>
              <a:ext uri="{FF2B5EF4-FFF2-40B4-BE49-F238E27FC236}">
                <a16:creationId xmlns:a16="http://schemas.microsoft.com/office/drawing/2014/main" id="{3D09AFA5-676D-41B4-9711-F739B95FA80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87" y="1223777"/>
            <a:ext cx="767858" cy="7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1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Comic Sans MS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</cp:revision>
  <dcterms:created xsi:type="dcterms:W3CDTF">2020-05-01T19:32:31Z</dcterms:created>
  <dcterms:modified xsi:type="dcterms:W3CDTF">2020-05-01T20:20:45Z</dcterms:modified>
</cp:coreProperties>
</file>