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9"/>
  </p:notesMasterIdLst>
  <p:handoutMasterIdLst>
    <p:handoutMasterId r:id="rId20"/>
  </p:handoutMasterIdLst>
  <p:sldIdLst>
    <p:sldId id="297" r:id="rId2"/>
    <p:sldId id="476" r:id="rId3"/>
    <p:sldId id="1322" r:id="rId4"/>
    <p:sldId id="1333" r:id="rId5"/>
    <p:sldId id="1345" r:id="rId6"/>
    <p:sldId id="1346" r:id="rId7"/>
    <p:sldId id="1337" r:id="rId8"/>
    <p:sldId id="1347" r:id="rId9"/>
    <p:sldId id="317" r:id="rId10"/>
    <p:sldId id="1348" r:id="rId11"/>
    <p:sldId id="318" r:id="rId12"/>
    <p:sldId id="1349" r:id="rId13"/>
    <p:sldId id="1350" r:id="rId14"/>
    <p:sldId id="1351" r:id="rId15"/>
    <p:sldId id="1352" r:id="rId16"/>
    <p:sldId id="294" r:id="rId17"/>
    <p:sldId id="26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2" autoAdjust="0"/>
    <p:restoredTop sz="94634" autoAdjust="0"/>
  </p:normalViewPr>
  <p:slideViewPr>
    <p:cSldViewPr snapToGrid="0">
      <p:cViewPr varScale="1">
        <p:scale>
          <a:sx n="147" d="100"/>
          <a:sy n="147" d="100"/>
        </p:scale>
        <p:origin x="-168" y="-104"/>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DNN</a:t>
            </a:r>
            <a:r>
              <a:rPr lang="en-US" sz="1600" baseline="0" dirty="0"/>
              <a:t> Training Times OpenSHMEM vs MPI</a:t>
            </a:r>
            <a:endParaRPr lang="en-US" sz="1600"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MPI</c:v>
                </c:pt>
              </c:strCache>
            </c:strRef>
          </c:tx>
          <c:spPr>
            <a:solidFill>
              <a:schemeClr val="accent1"/>
            </a:solidFill>
            <a:ln>
              <a:noFill/>
            </a:ln>
            <a:effectLst/>
          </c:spPr>
          <c:invertIfNegative val="0"/>
          <c:cat>
            <c:strRef>
              <c:f>Sheet1!$A$2:$A$8</c:f>
              <c:strCache>
                <c:ptCount val="7"/>
                <c:pt idx="0">
                  <c:v>1 Node, 1 PPN</c:v>
                </c:pt>
                <c:pt idx="1">
                  <c:v>1 Node, 2 PPN</c:v>
                </c:pt>
                <c:pt idx="2">
                  <c:v>2 Nodes, 1 PPN</c:v>
                </c:pt>
                <c:pt idx="3">
                  <c:v>2 Nodes, 2 PPN</c:v>
                </c:pt>
                <c:pt idx="4">
                  <c:v>4 Nodes, 1 PPN</c:v>
                </c:pt>
                <c:pt idx="5">
                  <c:v>4 Nodes, 2 PPN</c:v>
                </c:pt>
                <c:pt idx="6">
                  <c:v>8 Nodes, 2 PPN</c:v>
                </c:pt>
              </c:strCache>
            </c:strRef>
          </c:cat>
          <c:val>
            <c:numRef>
              <c:f>Sheet1!$B$2:$B$8</c:f>
              <c:numCache>
                <c:formatCode>General</c:formatCode>
                <c:ptCount val="7"/>
                <c:pt idx="0">
                  <c:v>44.87</c:v>
                </c:pt>
                <c:pt idx="1">
                  <c:v>62.14</c:v>
                </c:pt>
                <c:pt idx="2">
                  <c:v>48.12</c:v>
                </c:pt>
                <c:pt idx="3">
                  <c:v>66.45</c:v>
                </c:pt>
                <c:pt idx="4">
                  <c:v>51.22</c:v>
                </c:pt>
                <c:pt idx="5">
                  <c:v>71.34</c:v>
                </c:pt>
                <c:pt idx="6">
                  <c:v>72.61</c:v>
                </c:pt>
              </c:numCache>
            </c:numRef>
          </c:val>
          <c:extLst xmlns:c16r2="http://schemas.microsoft.com/office/drawing/2015/06/chart">
            <c:ext xmlns:c16="http://schemas.microsoft.com/office/drawing/2014/chart" uri="{C3380CC4-5D6E-409C-BE32-E72D297353CC}">
              <c16:uniqueId val="{00000000-70EB-497D-8B95-875BFB038F85}"/>
            </c:ext>
          </c:extLst>
        </c:ser>
        <c:ser>
          <c:idx val="1"/>
          <c:order val="1"/>
          <c:tx>
            <c:strRef>
              <c:f>Sheet1!$C$1</c:f>
              <c:strCache>
                <c:ptCount val="1"/>
                <c:pt idx="0">
                  <c:v>OpenSHMEM</c:v>
                </c:pt>
              </c:strCache>
            </c:strRef>
          </c:tx>
          <c:spPr>
            <a:solidFill>
              <a:schemeClr val="accent2"/>
            </a:solidFill>
            <a:ln>
              <a:noFill/>
            </a:ln>
            <a:effectLst/>
          </c:spPr>
          <c:invertIfNegative val="0"/>
          <c:cat>
            <c:strRef>
              <c:f>Sheet1!$A$2:$A$8</c:f>
              <c:strCache>
                <c:ptCount val="7"/>
                <c:pt idx="0">
                  <c:v>1 Node, 1 PPN</c:v>
                </c:pt>
                <c:pt idx="1">
                  <c:v>1 Node, 2 PPN</c:v>
                </c:pt>
                <c:pt idx="2">
                  <c:v>2 Nodes, 1 PPN</c:v>
                </c:pt>
                <c:pt idx="3">
                  <c:v>2 Nodes, 2 PPN</c:v>
                </c:pt>
                <c:pt idx="4">
                  <c:v>4 Nodes, 1 PPN</c:v>
                </c:pt>
                <c:pt idx="5">
                  <c:v>4 Nodes, 2 PPN</c:v>
                </c:pt>
                <c:pt idx="6">
                  <c:v>8 Nodes, 2 PPN</c:v>
                </c:pt>
              </c:strCache>
            </c:strRef>
          </c:cat>
          <c:val>
            <c:numRef>
              <c:f>Sheet1!$C$2:$C$8</c:f>
              <c:numCache>
                <c:formatCode>General</c:formatCode>
                <c:ptCount val="7"/>
                <c:pt idx="0">
                  <c:v>49.64</c:v>
                </c:pt>
                <c:pt idx="1">
                  <c:v>45.04</c:v>
                </c:pt>
                <c:pt idx="2">
                  <c:v>48.04</c:v>
                </c:pt>
                <c:pt idx="3">
                  <c:v>47.96</c:v>
                </c:pt>
                <c:pt idx="4">
                  <c:v>50.39</c:v>
                </c:pt>
                <c:pt idx="5">
                  <c:v>45.28</c:v>
                </c:pt>
                <c:pt idx="6">
                  <c:v>47.84</c:v>
                </c:pt>
              </c:numCache>
            </c:numRef>
          </c:val>
          <c:extLst xmlns:c16r2="http://schemas.microsoft.com/office/drawing/2015/06/chart">
            <c:ext xmlns:c16="http://schemas.microsoft.com/office/drawing/2014/chart" uri="{C3380CC4-5D6E-409C-BE32-E72D297353CC}">
              <c16:uniqueId val="{00000001-70EB-497D-8B95-875BFB038F85}"/>
            </c:ext>
          </c:extLst>
        </c:ser>
        <c:dLbls>
          <c:showLegendKey val="0"/>
          <c:showVal val="0"/>
          <c:showCatName val="0"/>
          <c:showSerName val="0"/>
          <c:showPercent val="0"/>
          <c:showBubbleSize val="0"/>
        </c:dLbls>
        <c:gapWidth val="219"/>
        <c:overlap val="-27"/>
        <c:axId val="-2080449496"/>
        <c:axId val="-2103092088"/>
      </c:barChart>
      <c:catAx>
        <c:axId val="-208044949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Run Configuration</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3092088"/>
        <c:crosses val="autoZero"/>
        <c:auto val="1"/>
        <c:lblAlgn val="ctr"/>
        <c:lblOffset val="100"/>
        <c:noMultiLvlLbl val="0"/>
      </c:catAx>
      <c:valAx>
        <c:axId val="-2103092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 (s)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04494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Arial" panose="020B0604020202020204" pitchFamily="34" charset="0"/>
              </a:rPr>
              <a:pPr/>
              <a:t>11/16/19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Arial" panose="020B0604020202020204" pitchFamily="34" charset="0"/>
              </a:rPr>
              <a:pPr/>
              <a:t>‹#›</a:t>
            </a:fld>
            <a:endParaRPr lang="en-US" dirty="0">
              <a:latin typeface="Arial" panose="020B060402020202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ED7FC5FE-6F0D-D34A-8EE6-C95B4F5F4DC8}" type="datetimeFigureOut">
              <a:rPr lang="en-US" smtClean="0"/>
              <a:pPr/>
              <a:t>11/16/19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mn-cs"/>
      </a:defRPr>
    </a:lvl1pPr>
    <a:lvl2pPr marL="457200" algn="l" defTabSz="457200" rtl="0" eaLnBrk="1" latinLnBrk="0" hangingPunct="1">
      <a:defRPr sz="1200" kern="1200">
        <a:solidFill>
          <a:schemeClr val="tx1"/>
        </a:solidFill>
        <a:latin typeface="Arial" panose="020B0604020202020204" pitchFamily="34" charset="0"/>
        <a:ea typeface="+mn-ea"/>
        <a:cs typeface="+mn-cs"/>
      </a:defRPr>
    </a:lvl2pPr>
    <a:lvl3pPr marL="914400" algn="l" defTabSz="457200" rtl="0" eaLnBrk="1" latinLnBrk="0" hangingPunct="1">
      <a:defRPr sz="1200" kern="1200">
        <a:solidFill>
          <a:schemeClr val="tx1"/>
        </a:solidFill>
        <a:latin typeface="Arial" panose="020B0604020202020204" pitchFamily="34" charset="0"/>
        <a:ea typeface="+mn-ea"/>
        <a:cs typeface="+mn-cs"/>
      </a:defRPr>
    </a:lvl3pPr>
    <a:lvl4pPr marL="1371600" algn="l" defTabSz="457200" rtl="0" eaLnBrk="1" latinLnBrk="0" hangingPunct="1">
      <a:defRPr sz="1200" kern="1200">
        <a:solidFill>
          <a:schemeClr val="tx1"/>
        </a:solidFill>
        <a:latin typeface="Arial" panose="020B0604020202020204" pitchFamily="34" charset="0"/>
        <a:ea typeface="+mn-ea"/>
        <a:cs typeface="+mn-cs"/>
      </a:defRPr>
    </a:lvl4pPr>
    <a:lvl5pPr marL="1828800" algn="l" defTabSz="457200" rtl="0" eaLnBrk="1" latinLnBrk="0" hangingPunct="1">
      <a:defRPr sz="1200" kern="1200">
        <a:solidFill>
          <a:schemeClr val="tx1"/>
        </a:solidFill>
        <a:latin typeface="Arial" panose="020B0604020202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2946242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98985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3267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326176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48818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85145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3333398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382416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435545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3383380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325885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08398"/>
            <a:ext cx="8212886" cy="1102519"/>
          </a:xfrm>
        </p:spPr>
        <p:txBody>
          <a:bodyPr lIns="0" rIns="0" anchor="b" anchorCtr="0">
            <a:noAutofit/>
          </a:bodyPr>
          <a:lstStyle>
            <a:lvl1pPr>
              <a:lnSpc>
                <a:spcPct val="100000"/>
              </a:lnSpc>
              <a:defRPr sz="5000" b="0" spc="0" baseline="0">
                <a:solidFill>
                  <a:schemeClr val="bg1">
                    <a:alpha val="90000"/>
                  </a:schemeClr>
                </a:solidFill>
                <a:latin typeface="+mj-lt"/>
                <a:cs typeface="Arial" panose="020B0604020202020204" pitchFamily="34" charset="0"/>
              </a:defRPr>
            </a:lvl1pPr>
          </a:lstStyle>
          <a:p>
            <a:r>
              <a:rPr lang="en-US" dirty="0"/>
              <a:t>50pt Arial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Arial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100000"/>
              </a:lnSpc>
              <a:defRPr sz="4000" b="0" cap="none" spc="0" baseline="0">
                <a:solidFill>
                  <a:schemeClr val="tx2">
                    <a:alpha val="90000"/>
                  </a:schemeClr>
                </a:solidFill>
                <a:latin typeface="+mj-lt"/>
                <a:cs typeface="Arial" panose="020B0604020202020204" pitchFamily="34" charset="0"/>
              </a:defRPr>
            </a:lvl1pPr>
          </a:lstStyle>
          <a:p>
            <a:r>
              <a:rPr lang="en-US" dirty="0"/>
              <a:t>40pt Arial </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Arial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100000"/>
              </a:lnSpc>
              <a:defRPr sz="4000" b="0" cap="none" spc="0" baseline="0">
                <a:solidFill>
                  <a:schemeClr val="bg1">
                    <a:alpha val="90000"/>
                  </a:schemeClr>
                </a:solidFill>
                <a:latin typeface="+mj-lt"/>
                <a:cs typeface="Arial" panose="020B0604020202020204" pitchFamily="34" charset="0"/>
              </a:defRPr>
            </a:lvl1pPr>
          </a:lstStyle>
          <a:p>
            <a:r>
              <a:rPr lang="en-US" dirty="0"/>
              <a:t>40pt Arial </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Arial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Arial" panose="020B0604020202020204" pitchFamily="34" charset="0"/>
                <a:ea typeface="Intel Clear"/>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Arial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Arial" panose="020B0604020202020204" pitchFamily="34" charset="0"/>
                <a:ea typeface="Intel Clear" panose="020B0604020203020204" pitchFamily="34" charset="0"/>
                <a:cs typeface="Arial" panose="020B0604020202020204" pitchFamily="34" charset="0"/>
              </a:defRPr>
            </a:lvl1pPr>
          </a:lstStyle>
          <a:p>
            <a:r>
              <a:rPr lang="en-US" dirty="0"/>
              <a:t>40pt Arial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4000" b="0" cap="none" spc="0" baseline="0">
                <a:solidFill>
                  <a:schemeClr val="bg1">
                    <a:alpha val="90000"/>
                  </a:schemeClr>
                </a:solidFill>
                <a:latin typeface="+mj-lt"/>
                <a:cs typeface="Arial" panose="020B0604020202020204" pitchFamily="34" charset="0"/>
              </a:defRPr>
            </a:lvl1pPr>
          </a:lstStyle>
          <a:p>
            <a:r>
              <a:rPr lang="en-US" dirty="0"/>
              <a:t>40pt Arial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Arial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Arial"/>
                <a:cs typeface="Arial"/>
              </a:defRPr>
            </a:lvl1p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Arial"/>
                <a:cs typeface="Arial"/>
              </a:defRPr>
            </a:lvl1pPr>
          </a:lstStyle>
          <a:p>
            <a:r>
              <a:rPr lang="en-US" dirty="0"/>
              <a:t>28pt Arial Headline</a:t>
            </a:r>
          </a:p>
        </p:txBody>
      </p:sp>
      <p:sp>
        <p:nvSpPr>
          <p:cNvPr id="9" name="Content Placeholder 8"/>
          <p:cNvSpPr>
            <a:spLocks noGrp="1"/>
          </p:cNvSpPr>
          <p:nvPr>
            <p:ph sz="quarter" idx="13" hasCustomPrompt="1"/>
          </p:nvPr>
        </p:nvSpPr>
        <p:spPr>
          <a:xfrm>
            <a:off x="455613" y="1203325"/>
            <a:ext cx="8228012" cy="3425825"/>
          </a:xfrm>
        </p:spPr>
        <p:txBody>
          <a:bodyPr>
            <a:noAutofit/>
          </a:bodyPr>
          <a:lstStyle>
            <a:lvl1pPr>
              <a:defRPr>
                <a:solidFill>
                  <a:srgbClr val="0071C5"/>
                </a:solidFill>
                <a:latin typeface="Arial"/>
                <a:cs typeface="Arial"/>
              </a:defRPr>
            </a:lvl1pPr>
            <a:lvl2pPr>
              <a:defRPr sz="1800">
                <a:latin typeface="Arial"/>
                <a:cs typeface="Arial"/>
              </a:defRPr>
            </a:lvl2pPr>
            <a:lvl3pPr>
              <a:defRPr sz="1800">
                <a:latin typeface="Arial"/>
                <a:cs typeface="Arial"/>
              </a:defRPr>
            </a:lvl3pPr>
            <a:lvl4pPr>
              <a:defRPr sz="1600">
                <a:latin typeface="Arial"/>
                <a:cs typeface="Arial"/>
              </a:defRPr>
            </a:lvl4pPr>
            <a:lvl5pPr>
              <a:defRPr>
                <a:latin typeface="Arial"/>
                <a:cs typeface="Arial"/>
              </a:defRPr>
            </a:lvl5pPr>
          </a:lstStyle>
          <a:p>
            <a:pPr lvl="0"/>
            <a:r>
              <a:rPr lang="en-US" dirty="0"/>
              <a:t>18pt Arial body text</a:t>
            </a:r>
          </a:p>
          <a:p>
            <a:pPr lvl="1"/>
            <a:r>
              <a:rPr lang="en-US" dirty="0"/>
              <a:t>18pt Arial bullet one</a:t>
            </a:r>
          </a:p>
          <a:p>
            <a:pPr lvl="2"/>
            <a:r>
              <a:rPr lang="en-US" dirty="0"/>
              <a:t>18pt Arial sub-bullet</a:t>
            </a:r>
          </a:p>
          <a:p>
            <a:pPr lvl="3"/>
            <a:r>
              <a:rPr lang="en-US" dirty="0"/>
              <a:t>16pt Arial fourth level</a:t>
            </a:r>
          </a:p>
          <a:p>
            <a:pPr lvl="4"/>
            <a:r>
              <a:rPr lang="en-US" dirty="0"/>
              <a:t>14pt Arial fifth level</a:t>
            </a:r>
          </a:p>
        </p:txBody>
      </p:sp>
      <p:sp>
        <p:nvSpPr>
          <p:cNvPr id="3" name="Text Placeholder 2"/>
          <p:cNvSpPr>
            <a:spLocks noGrp="1"/>
          </p:cNvSpPr>
          <p:nvPr>
            <p:ph type="body" sz="quarter" idx="14" hasCustomPrompt="1"/>
          </p:nvPr>
        </p:nvSpPr>
        <p:spPr>
          <a:xfrm>
            <a:off x="455613" y="4771838"/>
            <a:ext cx="6173766" cy="186787"/>
          </a:xfrm>
        </p:spPr>
        <p:txBody>
          <a:bodyPr anchor="ctr"/>
          <a:lstStyle>
            <a:lvl1pPr>
              <a:defRPr sz="600" b="0" baseline="0">
                <a:solidFill>
                  <a:schemeClr val="bg1"/>
                </a:solidFill>
                <a:latin typeface="Arial" panose="020B0604020202020204" pitchFamily="34" charset="0"/>
                <a:cs typeface="Arial" panose="020B0604020202020204" pitchFamily="34" charset="0"/>
              </a:defRPr>
            </a:lvl1pPr>
          </a:lstStyle>
          <a:p>
            <a:pPr lvl="0"/>
            <a:r>
              <a:rPr lang="en-US" dirty="0"/>
              <a:t>&lt;Enter the Government rights marking which is specific to the content of this slide&gt;</a:t>
            </a:r>
          </a:p>
        </p:txBody>
      </p:sp>
      <p:sp>
        <p:nvSpPr>
          <p:cNvPr id="8" name="Rectangle 7"/>
          <p:cNvSpPr/>
          <p:nvPr userDrawn="1"/>
        </p:nvSpPr>
        <p:spPr>
          <a:xfrm>
            <a:off x="3001582" y="37449"/>
            <a:ext cx="2263002" cy="200055"/>
          </a:xfrm>
          <a:prstGeom prst="rect">
            <a:avLst/>
          </a:prstGeom>
        </p:spPr>
        <p:txBody>
          <a:bodyPr wrap="square">
            <a:spAutoFit/>
          </a:bodyPr>
          <a:lstStyle/>
          <a:p>
            <a:r>
              <a:rPr lang="en-US" sz="700" dirty="0">
                <a:solidFill>
                  <a:schemeClr val="tx1"/>
                </a:solidFill>
              </a:rPr>
              <a:t>UNCLASSIFIED//PROPIN//EXPORT CONTROLLED</a:t>
            </a:r>
          </a:p>
        </p:txBody>
      </p:sp>
    </p:spTree>
    <p:extLst>
      <p:ext uri="{BB962C8B-B14F-4D97-AF65-F5344CB8AC3E}">
        <p14:creationId xmlns:p14="http://schemas.microsoft.com/office/powerpoint/2010/main" val="219865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08398"/>
            <a:ext cx="8212886" cy="1102519"/>
          </a:xfrm>
        </p:spPr>
        <p:txBody>
          <a:bodyPr lIns="0" rIns="0" anchor="b" anchorCtr="0">
            <a:noAutofit/>
          </a:bodyPr>
          <a:lstStyle>
            <a:lvl1pPr>
              <a:lnSpc>
                <a:spcPct val="100000"/>
              </a:lnSpc>
              <a:defRPr sz="5000" b="0" spc="0" baseline="0">
                <a:solidFill>
                  <a:schemeClr val="bg1">
                    <a:alpha val="90000"/>
                  </a:schemeClr>
                </a:solidFill>
                <a:latin typeface="+mj-lt"/>
                <a:cs typeface="Arial" panose="020B0604020202020204" pitchFamily="34" charset="0"/>
              </a:defRPr>
            </a:lvl1pPr>
          </a:lstStyle>
          <a:p>
            <a:r>
              <a:rPr lang="en-US" dirty="0"/>
              <a:t>50pt Arial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Arial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a:t>18pt Arial body text</a:t>
            </a:r>
          </a:p>
          <a:p>
            <a:pPr lvl="1"/>
            <a:r>
              <a:rPr lang="en-US" dirty="0"/>
              <a:t>18pt Arial bullet one</a:t>
            </a:r>
          </a:p>
          <a:p>
            <a:pPr lvl="2"/>
            <a:r>
              <a:rPr lang="en-US" dirty="0"/>
              <a:t>16pt Arial sub-bullet</a:t>
            </a:r>
          </a:p>
          <a:p>
            <a:pPr lvl="3"/>
            <a:r>
              <a:rPr lang="en-US" dirty="0"/>
              <a:t>14pt Arial fourth level</a:t>
            </a:r>
          </a:p>
          <a:p>
            <a:pPr lvl="4"/>
            <a:r>
              <a:rPr lang="en-US" dirty="0"/>
              <a:t>12pt Arial fifth level</a:t>
            </a:r>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Arial" panose="020B0604020202020204" pitchFamily="34" charset="0"/>
              </a:defRPr>
            </a:lvl1pPr>
            <a:lvl2pPr marL="417513" indent="-225425">
              <a:buFont typeface="Intel Clear" pitchFamily="34" charset="0"/>
              <a:buChar char="–"/>
              <a:defRPr sz="1200" baseline="0">
                <a:latin typeface="+mn-lt"/>
                <a:cs typeface="Arial" panose="020B0604020202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Arial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atin typeface="+mj-lt"/>
              </a:defRPr>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Arial" panose="020B0604020202020204" pitchFamily="34" charset="0"/>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mj-lt"/>
                <a:cs typeface="Arial" panose="020B0604020202020204" pitchFamily="34" charset="0"/>
              </a:defRPr>
            </a:lvl1pPr>
          </a:lstStyle>
          <a:p>
            <a:r>
              <a:rPr lang="en-US" dirty="0"/>
              <a:t>28pt Arial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Arial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Arial body text</a:t>
            </a:r>
          </a:p>
          <a:p>
            <a:pPr lvl="1"/>
            <a:r>
              <a:rPr lang="en-US" dirty="0"/>
              <a:t>16pt Arial bullet one</a:t>
            </a:r>
          </a:p>
          <a:p>
            <a:pPr lvl="2"/>
            <a:r>
              <a:rPr lang="en-US" dirty="0"/>
              <a:t>16pt Arial sub-bullet</a:t>
            </a:r>
          </a:p>
          <a:p>
            <a:pPr lvl="3"/>
            <a:r>
              <a:rPr lang="en-US" dirty="0"/>
              <a:t>14pt Arial fourth level</a:t>
            </a:r>
          </a:p>
          <a:p>
            <a:pPr lvl="4"/>
            <a:r>
              <a:rPr lang="en-US" dirty="0"/>
              <a:t>14pt Arial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Arial" panose="020B060402020202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74" r:id="rId2"/>
    <p:sldLayoutId id="2147483650" r:id="rId3"/>
    <p:sldLayoutId id="2147483684" r:id="rId4"/>
    <p:sldLayoutId id="2147483652" r:id="rId5"/>
    <p:sldLayoutId id="2147483660" r:id="rId6"/>
    <p:sldLayoutId id="2147483668" r:id="rId7"/>
    <p:sldLayoutId id="2147483669" r:id="rId8"/>
    <p:sldLayoutId id="2147483670" r:id="rId9"/>
    <p:sldLayoutId id="2147483672" r:id="rId10"/>
    <p:sldLayoutId id="2147483651" r:id="rId11"/>
    <p:sldLayoutId id="2147483677" r:id="rId12"/>
    <p:sldLayoutId id="2147483665" r:id="rId13"/>
    <p:sldLayoutId id="2147483654" r:id="rId14"/>
    <p:sldLayoutId id="2147483655" r:id="rId15"/>
    <p:sldLayoutId id="2147483676"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hyperlink" Target="http://www.intel.com/benchma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4687" y="1987700"/>
            <a:ext cx="8212886" cy="1102519"/>
          </a:xfrm>
        </p:spPr>
        <p:txBody>
          <a:bodyPr/>
          <a:lstStyle/>
          <a:p>
            <a:pPr>
              <a:lnSpc>
                <a:spcPct val="100000"/>
              </a:lnSpc>
            </a:pPr>
            <a:r>
              <a:rPr lang="en-US" sz="4400" dirty="0"/>
              <a:t>Scalable Machine Learning with OpenSHMEM</a:t>
            </a:r>
            <a:endParaRPr lang="en-US" sz="4400" dirty="0">
              <a:solidFill>
                <a:schemeClr val="bg1">
                  <a:alpha val="90000"/>
                </a:schemeClr>
              </a:solidFill>
            </a:endParaRPr>
          </a:p>
        </p:txBody>
      </p:sp>
      <p:sp>
        <p:nvSpPr>
          <p:cNvPr id="3" name="Subtitle 2"/>
          <p:cNvSpPr>
            <a:spLocks noGrp="1"/>
          </p:cNvSpPr>
          <p:nvPr>
            <p:ph type="subTitle" idx="1"/>
          </p:nvPr>
        </p:nvSpPr>
        <p:spPr/>
        <p:txBody>
          <a:bodyPr/>
          <a:lstStyle/>
          <a:p>
            <a:r>
              <a:rPr lang="en-US" dirty="0"/>
              <a:t>Gerard Taylor, </a:t>
            </a:r>
            <a:r>
              <a:rPr lang="en-US" b="1" i="1" dirty="0"/>
              <a:t>David Ozog</a:t>
            </a:r>
            <a:r>
              <a:rPr lang="en-US" dirty="0"/>
              <a:t>, Md. </a:t>
            </a:r>
            <a:r>
              <a:rPr lang="en-US" dirty="0" err="1"/>
              <a:t>Wasi-ur</a:t>
            </a:r>
            <a:r>
              <a:rPr lang="en-US" dirty="0"/>
              <a:t>- Rahman, James </a:t>
            </a:r>
            <a:r>
              <a:rPr lang="en-US" dirty="0" err="1"/>
              <a:t>Dinan</a:t>
            </a:r>
            <a:endParaRPr lang="en-US" dirty="0"/>
          </a:p>
          <a:p>
            <a:r>
              <a:rPr lang="en-US" dirty="0"/>
              <a:t>Parallel Applications Workshop, Alternatives to MPI (PAW-ATM)</a:t>
            </a:r>
          </a:p>
          <a:p>
            <a:r>
              <a:rPr lang="en-US" dirty="0"/>
              <a:t>November 17, 2019</a:t>
            </a:r>
          </a:p>
          <a:p>
            <a:endParaRPr lang="en-US" b="0" dirty="0"/>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020B0FF-C8E1-43A7-B492-19A6B6C9F9A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3" name="Title 2">
            <a:extLst>
              <a:ext uri="{FF2B5EF4-FFF2-40B4-BE49-F238E27FC236}">
                <a16:creationId xmlns:a16="http://schemas.microsoft.com/office/drawing/2014/main" xmlns="" id="{1E8C3D3C-19F2-426F-90D5-445B0F07F35F}"/>
              </a:ext>
            </a:extLst>
          </p:cNvPr>
          <p:cNvSpPr>
            <a:spLocks noGrp="1"/>
          </p:cNvSpPr>
          <p:nvPr>
            <p:ph type="title"/>
          </p:nvPr>
        </p:nvSpPr>
        <p:spPr/>
        <p:txBody>
          <a:bodyPr/>
          <a:lstStyle/>
          <a:p>
            <a:r>
              <a:rPr lang="en-US" dirty="0"/>
              <a:t>Intel® Machine Learning Scaling Library (MLSL)</a:t>
            </a:r>
          </a:p>
        </p:txBody>
      </p:sp>
      <p:sp>
        <p:nvSpPr>
          <p:cNvPr id="4" name="Content Placeholder 3">
            <a:extLst>
              <a:ext uri="{FF2B5EF4-FFF2-40B4-BE49-F238E27FC236}">
                <a16:creationId xmlns:a16="http://schemas.microsoft.com/office/drawing/2014/main" xmlns="" id="{E19DE946-F008-4E72-B4D4-1622718774C8}"/>
              </a:ext>
            </a:extLst>
          </p:cNvPr>
          <p:cNvSpPr>
            <a:spLocks noGrp="1"/>
          </p:cNvSpPr>
          <p:nvPr>
            <p:ph sz="quarter" idx="13"/>
          </p:nvPr>
        </p:nvSpPr>
        <p:spPr>
          <a:xfrm>
            <a:off x="455613" y="1203325"/>
            <a:ext cx="3729037" cy="3425825"/>
          </a:xfrm>
        </p:spPr>
        <p:txBody>
          <a:bodyPr/>
          <a:lstStyle/>
          <a:p>
            <a:pPr lvl="1"/>
            <a:r>
              <a:rPr lang="en-US" dirty="0"/>
              <a:t>MLSL efficiently implements collective communication routines commonly found in parallel DNN Training.</a:t>
            </a:r>
          </a:p>
          <a:p>
            <a:pPr lvl="1"/>
            <a:r>
              <a:rPr lang="en-US" dirty="0"/>
              <a:t>Common interface that many higher-level Deep Learning frameworks can hook into.</a:t>
            </a:r>
          </a:p>
          <a:p>
            <a:pPr lvl="1"/>
            <a:r>
              <a:rPr lang="en-US" dirty="0"/>
              <a:t>Implemented using MPI for communication but can readily be modified for other messaging interfaces (</a:t>
            </a:r>
            <a:r>
              <a:rPr lang="en-US" dirty="0" err="1"/>
              <a:t>i.e</a:t>
            </a:r>
            <a:r>
              <a:rPr lang="en-US" dirty="0"/>
              <a:t> OpenSHMEM).</a:t>
            </a:r>
          </a:p>
          <a:p>
            <a:pPr lvl="1"/>
            <a:endParaRPr lang="en-US" dirty="0"/>
          </a:p>
          <a:p>
            <a:endParaRPr lang="en-US" dirty="0"/>
          </a:p>
        </p:txBody>
      </p:sp>
      <p:pic>
        <p:nvPicPr>
          <p:cNvPr id="7" name="Picture 6">
            <a:extLst>
              <a:ext uri="{FF2B5EF4-FFF2-40B4-BE49-F238E27FC236}">
                <a16:creationId xmlns:a16="http://schemas.microsoft.com/office/drawing/2014/main" xmlns="" id="{7419B4A4-369D-4554-9956-1B281A6D4547}"/>
              </a:ext>
            </a:extLst>
          </p:cNvPr>
          <p:cNvPicPr>
            <a:picLocks noChangeAspect="1"/>
          </p:cNvPicPr>
          <p:nvPr/>
        </p:nvPicPr>
        <p:blipFill>
          <a:blip r:embed="rId3"/>
          <a:stretch>
            <a:fillRect/>
          </a:stretch>
        </p:blipFill>
        <p:spPr>
          <a:xfrm>
            <a:off x="4547724" y="1414711"/>
            <a:ext cx="4146130" cy="2119870"/>
          </a:xfrm>
          <a:prstGeom prst="rect">
            <a:avLst/>
          </a:prstGeom>
        </p:spPr>
      </p:pic>
      <p:sp>
        <p:nvSpPr>
          <p:cNvPr id="8" name="TextBox 7">
            <a:extLst>
              <a:ext uri="{FF2B5EF4-FFF2-40B4-BE49-F238E27FC236}">
                <a16:creationId xmlns:a16="http://schemas.microsoft.com/office/drawing/2014/main" xmlns="" id="{CF06E181-FDA0-49CF-A970-2E82CB5C5038}"/>
              </a:ext>
            </a:extLst>
          </p:cNvPr>
          <p:cNvSpPr txBox="1"/>
          <p:nvPr/>
        </p:nvSpPr>
        <p:spPr>
          <a:xfrm>
            <a:off x="5356800" y="3859200"/>
            <a:ext cx="2616199" cy="471216"/>
          </a:xfrm>
          <a:prstGeom prst="rect">
            <a:avLst/>
          </a:prstGeom>
          <a:noFill/>
        </p:spPr>
        <p:txBody>
          <a:bodyPr vert="horz" wrap="none" lIns="0" tIns="0" rIns="0" bIns="0" rtlCol="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mn-cs"/>
              </a:rPr>
              <a:t>“On Scale-out Deep Learning Training for Cloud</a:t>
            </a:r>
            <a:br>
              <a:rPr kumimoji="0" lang="en-US" sz="1000" b="0" i="0" u="none" strike="noStrike" kern="1200" cap="none" spc="0" normalizeH="0" baseline="0" noProof="0" dirty="0">
                <a:ln>
                  <a:noFill/>
                </a:ln>
                <a:solidFill>
                  <a:prstClr val="black"/>
                </a:solidFill>
                <a:effectLst/>
                <a:uLnTx/>
                <a:uFillTx/>
                <a:latin typeface="Arial"/>
                <a:ea typeface="+mn-ea"/>
                <a:cs typeface="+mn-cs"/>
              </a:rPr>
            </a:br>
            <a:r>
              <a:rPr kumimoji="0" lang="en-US" sz="1000" b="0" i="0" u="none" strike="noStrike" kern="1200" cap="none" spc="0" normalizeH="0" baseline="0" noProof="0" dirty="0">
                <a:ln>
                  <a:noFill/>
                </a:ln>
                <a:solidFill>
                  <a:prstClr val="black"/>
                </a:solidFill>
                <a:effectLst/>
                <a:uLnTx/>
                <a:uFillTx/>
                <a:latin typeface="Arial"/>
                <a:ea typeface="+mn-ea"/>
                <a:cs typeface="+mn-cs"/>
              </a:rPr>
              <a:t>and HPC,” Sridharan et al.  arXiv:1801.08030</a:t>
            </a:r>
            <a:r>
              <a:rPr kumimoji="0" lang="en-US" sz="1000" b="0" i="0" u="none" strike="noStrike" kern="1200" cap="none" spc="0" normalizeH="0" baseline="0" noProof="0" dirty="0">
                <a:ln>
                  <a:noFill/>
                </a:ln>
                <a:solidFill>
                  <a:srgbClr val="003C71"/>
                </a:solidFill>
                <a:effectLst/>
                <a:uLnTx/>
                <a:uFillTx/>
                <a:latin typeface="Arial"/>
                <a:ea typeface="+mn-ea"/>
                <a:cs typeface="+mn-cs"/>
              </a:rPr>
              <a:t>.</a:t>
            </a:r>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Rectangle 9">
            <a:extLst>
              <a:ext uri="{FF2B5EF4-FFF2-40B4-BE49-F238E27FC236}">
                <a16:creationId xmlns:a16="http://schemas.microsoft.com/office/drawing/2014/main" xmlns="" id="{F7945724-15AB-46B0-AC37-12B51C8C340E}"/>
              </a:ext>
            </a:extLst>
          </p:cNvPr>
          <p:cNvSpPr/>
          <p:nvPr/>
        </p:nvSpPr>
        <p:spPr>
          <a:xfrm>
            <a:off x="4629150" y="1177528"/>
            <a:ext cx="3956050" cy="3960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Caffe</a:t>
            </a:r>
          </a:p>
        </p:txBody>
      </p:sp>
    </p:spTree>
    <p:extLst>
      <p:ext uri="{BB962C8B-B14F-4D97-AF65-F5344CB8AC3E}">
        <p14:creationId xmlns:p14="http://schemas.microsoft.com/office/powerpoint/2010/main" val="7321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020B0FF-C8E1-43A7-B492-19A6B6C9F9A3}"/>
              </a:ext>
            </a:extLst>
          </p:cNvPr>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a:extLst>
              <a:ext uri="{FF2B5EF4-FFF2-40B4-BE49-F238E27FC236}">
                <a16:creationId xmlns:a16="http://schemas.microsoft.com/office/drawing/2014/main" xmlns="" id="{1E8C3D3C-19F2-426F-90D5-445B0F07F35F}"/>
              </a:ext>
            </a:extLst>
          </p:cNvPr>
          <p:cNvSpPr>
            <a:spLocks noGrp="1"/>
          </p:cNvSpPr>
          <p:nvPr>
            <p:ph type="title"/>
          </p:nvPr>
        </p:nvSpPr>
        <p:spPr>
          <a:xfrm>
            <a:off x="302635" y="242236"/>
            <a:ext cx="8229600" cy="868680"/>
          </a:xfrm>
        </p:spPr>
        <p:txBody>
          <a:bodyPr/>
          <a:lstStyle/>
          <a:p>
            <a:r>
              <a:rPr lang="en-US" dirty="0"/>
              <a:t>Design and Implementation</a:t>
            </a:r>
          </a:p>
        </p:txBody>
      </p:sp>
      <p:sp>
        <p:nvSpPr>
          <p:cNvPr id="4" name="Content Placeholder 3">
            <a:extLst>
              <a:ext uri="{FF2B5EF4-FFF2-40B4-BE49-F238E27FC236}">
                <a16:creationId xmlns:a16="http://schemas.microsoft.com/office/drawing/2014/main" xmlns="" id="{E19DE946-F008-4E72-B4D4-1622718774C8}"/>
              </a:ext>
            </a:extLst>
          </p:cNvPr>
          <p:cNvSpPr>
            <a:spLocks noGrp="1"/>
          </p:cNvSpPr>
          <p:nvPr>
            <p:ph sz="quarter" idx="13"/>
          </p:nvPr>
        </p:nvSpPr>
        <p:spPr>
          <a:xfrm>
            <a:off x="385699" y="931261"/>
            <a:ext cx="8612949" cy="3826577"/>
          </a:xfrm>
        </p:spPr>
        <p:txBody>
          <a:bodyPr/>
          <a:lstStyle/>
          <a:p>
            <a:r>
              <a:rPr lang="en-US" dirty="0"/>
              <a:t>How do we test OpenSHMEM enabled DNN training?</a:t>
            </a:r>
          </a:p>
          <a:p>
            <a:pPr lvl="1"/>
            <a:r>
              <a:rPr lang="en-US" dirty="0"/>
              <a:t>Extend MLSL to support both MPI and OpenSHMEM</a:t>
            </a:r>
          </a:p>
          <a:p>
            <a:pPr lvl="2"/>
            <a:r>
              <a:rPr lang="en-US" dirty="0"/>
              <a:t>Replace MPI Collectives with OpenSHMEM collectives</a:t>
            </a:r>
          </a:p>
          <a:p>
            <a:pPr lvl="3"/>
            <a:r>
              <a:rPr lang="en-US" dirty="0" err="1"/>
              <a:t>MPI_Bcast</a:t>
            </a:r>
            <a:r>
              <a:rPr lang="en-US" dirty="0"/>
              <a:t>(void *buffer, …) -&gt; </a:t>
            </a:r>
            <a:r>
              <a:rPr lang="en-US" dirty="0" err="1"/>
              <a:t>shmem_broadcast</a:t>
            </a:r>
            <a:r>
              <a:rPr lang="en-US" dirty="0"/>
              <a:t>(void *</a:t>
            </a:r>
            <a:r>
              <a:rPr lang="en-US" dirty="0" err="1"/>
              <a:t>dest</a:t>
            </a:r>
            <a:r>
              <a:rPr lang="en-US" dirty="0"/>
              <a:t>, void * </a:t>
            </a:r>
            <a:r>
              <a:rPr lang="en-US" dirty="0" err="1"/>
              <a:t>src</a:t>
            </a:r>
            <a:r>
              <a:rPr lang="en-US" dirty="0"/>
              <a:t>,…)</a:t>
            </a:r>
          </a:p>
          <a:p>
            <a:pPr lvl="3"/>
            <a:r>
              <a:rPr lang="en-US" dirty="0" err="1"/>
              <a:t>MPI_Barrier</a:t>
            </a:r>
            <a:r>
              <a:rPr lang="en-US" dirty="0"/>
              <a:t>() -&gt; </a:t>
            </a:r>
            <a:r>
              <a:rPr lang="en-US" dirty="0" err="1"/>
              <a:t>shmem_barrier_all</a:t>
            </a:r>
            <a:r>
              <a:rPr lang="en-US" dirty="0"/>
              <a:t>()</a:t>
            </a:r>
          </a:p>
          <a:p>
            <a:pPr lvl="2"/>
            <a:r>
              <a:rPr lang="en-US" dirty="0"/>
              <a:t>Modify all MLSL memory allocation calls to use </a:t>
            </a:r>
            <a:r>
              <a:rPr lang="en-US" dirty="0" err="1"/>
              <a:t>shmem_malloc</a:t>
            </a:r>
            <a:r>
              <a:rPr lang="en-US" dirty="0"/>
              <a:t>(…)</a:t>
            </a:r>
          </a:p>
          <a:p>
            <a:pPr lvl="1"/>
            <a:r>
              <a:rPr lang="en-US" dirty="0"/>
              <a:t>Modify Intel® Caffe to use OpenSHMEM enabled MLSL.</a:t>
            </a:r>
          </a:p>
          <a:p>
            <a:pPr lvl="2"/>
            <a:r>
              <a:rPr lang="en-US" dirty="0"/>
              <a:t>Ensure that all memory allocation is symmetric instead of private</a:t>
            </a:r>
          </a:p>
          <a:p>
            <a:pPr lvl="3"/>
            <a:r>
              <a:rPr lang="en-US" dirty="0" err="1"/>
              <a:t>shmem_malloc</a:t>
            </a:r>
            <a:r>
              <a:rPr lang="en-US" dirty="0"/>
              <a:t>(…) instead of malloc(…)</a:t>
            </a:r>
          </a:p>
          <a:p>
            <a:pPr lvl="2"/>
            <a:r>
              <a:rPr lang="en-US" dirty="0"/>
              <a:t>Ensure that collective communication calls adhere to updated MLSL API.</a:t>
            </a:r>
          </a:p>
          <a:p>
            <a:pPr marL="0" lvl="1" indent="0">
              <a:buNone/>
            </a:pPr>
            <a:endParaRPr lang="en-US" dirty="0"/>
          </a:p>
        </p:txBody>
      </p:sp>
    </p:spTree>
    <p:extLst>
      <p:ext uri="{BB962C8B-B14F-4D97-AF65-F5344CB8AC3E}">
        <p14:creationId xmlns:p14="http://schemas.microsoft.com/office/powerpoint/2010/main" val="29369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020B0FF-C8E1-43A7-B492-19A6B6C9F9A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3" name="Title 2">
            <a:extLst>
              <a:ext uri="{FF2B5EF4-FFF2-40B4-BE49-F238E27FC236}">
                <a16:creationId xmlns:a16="http://schemas.microsoft.com/office/drawing/2014/main" xmlns="" id="{1E8C3D3C-19F2-426F-90D5-445B0F07F35F}"/>
              </a:ext>
            </a:extLst>
          </p:cNvPr>
          <p:cNvSpPr>
            <a:spLocks noGrp="1"/>
          </p:cNvSpPr>
          <p:nvPr>
            <p:ph type="title"/>
          </p:nvPr>
        </p:nvSpPr>
        <p:spPr>
          <a:xfrm>
            <a:off x="302635" y="242236"/>
            <a:ext cx="8229600" cy="868680"/>
          </a:xfrm>
        </p:spPr>
        <p:txBody>
          <a:bodyPr/>
          <a:lstStyle/>
          <a:p>
            <a:r>
              <a:rPr lang="en-US" dirty="0"/>
              <a:t>Design and Implementation</a:t>
            </a:r>
          </a:p>
        </p:txBody>
      </p:sp>
      <p:sp>
        <p:nvSpPr>
          <p:cNvPr id="4" name="Content Placeholder 3">
            <a:extLst>
              <a:ext uri="{FF2B5EF4-FFF2-40B4-BE49-F238E27FC236}">
                <a16:creationId xmlns:a16="http://schemas.microsoft.com/office/drawing/2014/main" xmlns="" id="{E19DE946-F008-4E72-B4D4-1622718774C8}"/>
              </a:ext>
            </a:extLst>
          </p:cNvPr>
          <p:cNvSpPr>
            <a:spLocks noGrp="1"/>
          </p:cNvSpPr>
          <p:nvPr>
            <p:ph sz="quarter" idx="13"/>
          </p:nvPr>
        </p:nvSpPr>
        <p:spPr>
          <a:xfrm>
            <a:off x="304223" y="1178719"/>
            <a:ext cx="8582602" cy="3105943"/>
          </a:xfrm>
        </p:spPr>
        <p:txBody>
          <a:bodyPr>
            <a:normAutofit/>
          </a:bodyPr>
          <a:lstStyle/>
          <a:p>
            <a:pPr lvl="1"/>
            <a:r>
              <a:rPr lang="en-US" dirty="0"/>
              <a:t>The Intel® Distribution of Caffe comes with pre-defined models that can be used for testing and verification. </a:t>
            </a:r>
          </a:p>
          <a:p>
            <a:pPr lvl="2"/>
            <a:r>
              <a:rPr lang="en-US" dirty="0"/>
              <a:t>MNIST Handwritten Digit Data Set</a:t>
            </a:r>
          </a:p>
          <a:p>
            <a:pPr lvl="3"/>
            <a:r>
              <a:rPr lang="en-US" dirty="0"/>
              <a:t>Handwritten Digits from 0 -&gt; 9</a:t>
            </a:r>
          </a:p>
          <a:p>
            <a:pPr lvl="3"/>
            <a:r>
              <a:rPr lang="en-US" dirty="0"/>
              <a:t>60,000 Training Samples</a:t>
            </a:r>
          </a:p>
          <a:p>
            <a:pPr lvl="3"/>
            <a:r>
              <a:rPr lang="en-US" dirty="0"/>
              <a:t>10,000 Test Samples</a:t>
            </a:r>
          </a:p>
          <a:p>
            <a:pPr lvl="3"/>
            <a:r>
              <a:rPr lang="en-US" dirty="0" err="1"/>
              <a:t>LeNet</a:t>
            </a:r>
            <a:r>
              <a:rPr lang="en-US" dirty="0"/>
              <a:t> Network</a:t>
            </a:r>
          </a:p>
          <a:p>
            <a:pPr lvl="4"/>
            <a:r>
              <a:rPr lang="en-US" dirty="0"/>
              <a:t>Convolution/Pooling Layers (2)</a:t>
            </a:r>
          </a:p>
          <a:p>
            <a:pPr lvl="4"/>
            <a:r>
              <a:rPr lang="en-US" dirty="0"/>
              <a:t>Fully Connected </a:t>
            </a:r>
            <a:r>
              <a:rPr lang="en-US" dirty="0" err="1"/>
              <a:t>ReLU</a:t>
            </a:r>
            <a:r>
              <a:rPr lang="en-US" dirty="0"/>
              <a:t> Layer (1)</a:t>
            </a:r>
          </a:p>
          <a:p>
            <a:pPr lvl="4"/>
            <a:r>
              <a:rPr lang="en-US" dirty="0"/>
              <a:t>SoftMax Output Layer (1)</a:t>
            </a:r>
          </a:p>
          <a:p>
            <a:pPr lvl="3"/>
            <a:r>
              <a:rPr lang="en-US" dirty="0"/>
              <a:t>Communication dominates training time for small neural networks.</a:t>
            </a:r>
          </a:p>
          <a:p>
            <a:pPr lvl="4"/>
            <a:r>
              <a:rPr lang="en-US" dirty="0"/>
              <a:t>Expect OpenSHMEM to perform well for this type of problem</a:t>
            </a:r>
          </a:p>
        </p:txBody>
      </p:sp>
      <p:pic>
        <p:nvPicPr>
          <p:cNvPr id="5" name="Picture 4">
            <a:extLst>
              <a:ext uri="{FF2B5EF4-FFF2-40B4-BE49-F238E27FC236}">
                <a16:creationId xmlns:a16="http://schemas.microsoft.com/office/drawing/2014/main" xmlns="" id="{21471EF7-AD89-4549-8F8B-60023DDACFFC}"/>
              </a:ext>
            </a:extLst>
          </p:cNvPr>
          <p:cNvPicPr>
            <a:picLocks noChangeAspect="1"/>
          </p:cNvPicPr>
          <p:nvPr/>
        </p:nvPicPr>
        <p:blipFill>
          <a:blip r:embed="rId3"/>
          <a:stretch>
            <a:fillRect/>
          </a:stretch>
        </p:blipFill>
        <p:spPr>
          <a:xfrm>
            <a:off x="3955118" y="2073200"/>
            <a:ext cx="5275281" cy="1474588"/>
          </a:xfrm>
          <a:prstGeom prst="rect">
            <a:avLst/>
          </a:prstGeom>
        </p:spPr>
      </p:pic>
    </p:spTree>
    <p:extLst>
      <p:ext uri="{BB962C8B-B14F-4D97-AF65-F5344CB8AC3E}">
        <p14:creationId xmlns:p14="http://schemas.microsoft.com/office/powerpoint/2010/main" val="21033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08848"/>
            <a:ext cx="8107047" cy="868680"/>
          </a:xfrm>
        </p:spPr>
        <p:txBody>
          <a:bodyPr/>
          <a:lstStyle/>
          <a:p>
            <a:r>
              <a:rPr lang="en-US" dirty="0"/>
              <a:t>Performance Measurements</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3" name="Content Placeholder 2"/>
          <p:cNvSpPr>
            <a:spLocks noGrp="1"/>
          </p:cNvSpPr>
          <p:nvPr>
            <p:ph sz="half" idx="1"/>
          </p:nvPr>
        </p:nvSpPr>
        <p:spPr>
          <a:xfrm>
            <a:off x="455611" y="933300"/>
            <a:ext cx="8461886" cy="3554810"/>
          </a:xfrm>
        </p:spPr>
        <p:txBody>
          <a:bodyPr/>
          <a:lstStyle/>
          <a:p>
            <a:r>
              <a:rPr lang="en-US" dirty="0"/>
              <a:t>Characterizing performance of training.</a:t>
            </a:r>
          </a:p>
          <a:p>
            <a:pPr lvl="1">
              <a:lnSpc>
                <a:spcPts val="1700"/>
              </a:lnSpc>
            </a:pPr>
            <a:r>
              <a:rPr lang="en-US" dirty="0"/>
              <a:t>Wrap the train() method with start and stop timers.</a:t>
            </a:r>
          </a:p>
          <a:p>
            <a:pPr lvl="1">
              <a:lnSpc>
                <a:spcPts val="1700"/>
              </a:lnSpc>
            </a:pPr>
            <a:r>
              <a:rPr lang="en-US" dirty="0"/>
              <a:t>All-Reduce “sum” the time deltas across all PEs</a:t>
            </a:r>
          </a:p>
          <a:p>
            <a:pPr lvl="1">
              <a:lnSpc>
                <a:spcPts val="1700"/>
              </a:lnSpc>
            </a:pPr>
            <a:r>
              <a:rPr lang="en-US" dirty="0"/>
              <a:t>Divide accumulated sum by number of PEs</a:t>
            </a:r>
          </a:p>
          <a:p>
            <a:pPr lvl="1">
              <a:lnSpc>
                <a:spcPts val="1700"/>
              </a:lnSpc>
            </a:pPr>
            <a:endParaRPr lang="en-US" dirty="0"/>
          </a:p>
          <a:p>
            <a:pPr>
              <a:lnSpc>
                <a:spcPts val="1700"/>
              </a:lnSpc>
            </a:pPr>
            <a:r>
              <a:rPr lang="en-US" dirty="0"/>
              <a:t>Experimental Setup:</a:t>
            </a:r>
          </a:p>
          <a:p>
            <a:pPr marL="285750" indent="-285750">
              <a:lnSpc>
                <a:spcPts val="1700"/>
              </a:lnSpc>
              <a:buFont typeface="Wingdings" pitchFamily="2" charset="2"/>
              <a:buChar char="§"/>
            </a:pPr>
            <a:r>
              <a:rPr lang="en-US" sz="1600" dirty="0">
                <a:solidFill>
                  <a:schemeClr val="tx2"/>
                </a:solidFill>
              </a:rPr>
              <a:t>Experimental Data was collected on NERSC’s Cori machine:</a:t>
            </a:r>
          </a:p>
          <a:p>
            <a:pPr marL="511175" lvl="1" indent="-285750">
              <a:lnSpc>
                <a:spcPts val="1700"/>
              </a:lnSpc>
              <a:buFont typeface="Wingdings" pitchFamily="2" charset="2"/>
              <a:buChar char="§"/>
            </a:pPr>
            <a:r>
              <a:rPr lang="en-US" dirty="0"/>
              <a:t>2x 16-core Intel® Xeon™ Processor E5-2698 v3 (“Haswell”) at 2.3 GHz compute nodes</a:t>
            </a:r>
          </a:p>
          <a:p>
            <a:pPr marL="511175" lvl="1" indent="-285750">
              <a:lnSpc>
                <a:spcPts val="1700"/>
              </a:lnSpc>
              <a:buFont typeface="Wingdings" pitchFamily="2" charset="2"/>
              <a:buChar char="§"/>
            </a:pPr>
            <a:r>
              <a:rPr lang="en-US" dirty="0"/>
              <a:t>Aries Interconnect</a:t>
            </a:r>
          </a:p>
          <a:p>
            <a:pPr marL="511175" lvl="1" indent="-285750">
              <a:lnSpc>
                <a:spcPts val="1700"/>
              </a:lnSpc>
              <a:buFont typeface="Wingdings" pitchFamily="2" charset="2"/>
              <a:buChar char="§"/>
            </a:pPr>
            <a:r>
              <a:rPr lang="en-US" dirty="0"/>
              <a:t>Cray* MPICH 7.7.6, Cray* SHMEM 7.7.6</a:t>
            </a:r>
          </a:p>
          <a:p>
            <a:pPr marL="285750" indent="-285750">
              <a:lnSpc>
                <a:spcPts val="1700"/>
              </a:lnSpc>
              <a:buFont typeface="Wingdings" pitchFamily="2" charset="2"/>
              <a:buChar char="§"/>
            </a:pPr>
            <a:endParaRPr lang="en-US" sz="1600" dirty="0">
              <a:solidFill>
                <a:schemeClr val="tx2"/>
              </a:solidFill>
            </a:endParaRPr>
          </a:p>
          <a:p>
            <a:pPr>
              <a:lnSpc>
                <a:spcPts val="1700"/>
              </a:lnSpc>
            </a:pPr>
            <a:endParaRPr lang="en-US" dirty="0"/>
          </a:p>
          <a:p>
            <a:pPr marL="0" lvl="1" indent="0">
              <a:lnSpc>
                <a:spcPts val="1700"/>
              </a:lnSpc>
              <a:buNone/>
            </a:pPr>
            <a:endParaRPr lang="en-US" dirty="0"/>
          </a:p>
          <a:p>
            <a:pPr marL="0" lvl="1" indent="0">
              <a:lnSpc>
                <a:spcPts val="1700"/>
              </a:lnSpc>
              <a:buNone/>
            </a:pPr>
            <a:endParaRPr lang="en-US" dirty="0"/>
          </a:p>
          <a:p>
            <a:pPr marL="0" lvl="1" indent="0">
              <a:lnSpc>
                <a:spcPts val="1700"/>
              </a:lnSpc>
              <a:buNone/>
            </a:pPr>
            <a:endParaRPr lang="en-US" dirty="0"/>
          </a:p>
        </p:txBody>
      </p:sp>
      <p:sp>
        <p:nvSpPr>
          <p:cNvPr id="5" name="Rectangle 4">
            <a:extLst>
              <a:ext uri="{FF2B5EF4-FFF2-40B4-BE49-F238E27FC236}">
                <a16:creationId xmlns:a16="http://schemas.microsoft.com/office/drawing/2014/main" xmlns="" id="{0660EC4A-0994-C348-BC0E-2378BFEB4833}"/>
              </a:ext>
            </a:extLst>
          </p:cNvPr>
          <p:cNvSpPr/>
          <p:nvPr/>
        </p:nvSpPr>
        <p:spPr>
          <a:xfrm>
            <a:off x="104400" y="4821232"/>
            <a:ext cx="7599600" cy="215444"/>
          </a:xfrm>
          <a:prstGeom prst="rect">
            <a:avLst/>
          </a:prstGeom>
        </p:spPr>
        <p:txBody>
          <a:bodyPr wrap="square">
            <a:spAutoFit/>
          </a:bodyPr>
          <a:lstStyle/>
          <a:p>
            <a:r>
              <a:rPr lang="en-US" sz="8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⋆Other names and brands may be claimed as the property of others.</a:t>
            </a:r>
            <a:endParaRPr lang="en-US" sz="800" dirty="0">
              <a:solidFill>
                <a:schemeClr val="bg1"/>
              </a:solidFill>
              <a:effectLst/>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5232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08848"/>
            <a:ext cx="8107047" cy="868680"/>
          </a:xfrm>
        </p:spPr>
        <p:txBody>
          <a:bodyPr/>
          <a:lstStyle/>
          <a:p>
            <a:r>
              <a:rPr lang="en-US" dirty="0"/>
              <a:t>Results</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3" name="Content Placeholder 2"/>
          <p:cNvSpPr>
            <a:spLocks noGrp="1"/>
          </p:cNvSpPr>
          <p:nvPr>
            <p:ph sz="half" idx="1"/>
          </p:nvPr>
        </p:nvSpPr>
        <p:spPr>
          <a:xfrm>
            <a:off x="423244" y="1293444"/>
            <a:ext cx="3226211" cy="2598230"/>
          </a:xfrm>
        </p:spPr>
        <p:txBody>
          <a:bodyPr/>
          <a:lstStyle/>
          <a:p>
            <a:r>
              <a:rPr lang="en-US" dirty="0"/>
              <a:t>Training Time Results.</a:t>
            </a:r>
          </a:p>
          <a:p>
            <a:pPr lvl="1">
              <a:lnSpc>
                <a:spcPts val="1700"/>
              </a:lnSpc>
            </a:pPr>
            <a:r>
              <a:rPr lang="en-US" dirty="0"/>
              <a:t>OpenSHMEM consistently shows lower training time than MPI.</a:t>
            </a:r>
          </a:p>
          <a:p>
            <a:pPr lvl="1">
              <a:lnSpc>
                <a:spcPts val="1700"/>
              </a:lnSpc>
            </a:pPr>
            <a:r>
              <a:rPr lang="en-US" dirty="0"/>
              <a:t>The largest margins are shown when OpenSHMEM can leverage on-node communication when PPN is 2.</a:t>
            </a:r>
          </a:p>
          <a:p>
            <a:pPr marL="0" lvl="1" indent="0">
              <a:lnSpc>
                <a:spcPts val="1700"/>
              </a:lnSpc>
              <a:buNone/>
            </a:pPr>
            <a:endParaRPr lang="en-US" dirty="0"/>
          </a:p>
          <a:p>
            <a:pPr marL="0" lvl="1" indent="0">
              <a:lnSpc>
                <a:spcPts val="1700"/>
              </a:lnSpc>
              <a:buNone/>
            </a:pPr>
            <a:endParaRPr lang="en-US" dirty="0"/>
          </a:p>
        </p:txBody>
      </p:sp>
      <p:graphicFrame>
        <p:nvGraphicFramePr>
          <p:cNvPr id="7" name="Chart 6">
            <a:extLst>
              <a:ext uri="{FF2B5EF4-FFF2-40B4-BE49-F238E27FC236}">
                <a16:creationId xmlns:a16="http://schemas.microsoft.com/office/drawing/2014/main" xmlns="" id="{0D2A7C29-7BE0-4CE8-8EC8-8F2A989CF194}"/>
              </a:ext>
            </a:extLst>
          </p:cNvPr>
          <p:cNvGraphicFramePr/>
          <p:nvPr>
            <p:extLst/>
          </p:nvPr>
        </p:nvGraphicFramePr>
        <p:xfrm>
          <a:off x="3681823" y="375684"/>
          <a:ext cx="5263704" cy="40261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457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08848"/>
            <a:ext cx="8107047" cy="868680"/>
          </a:xfrm>
        </p:spPr>
        <p:txBody>
          <a:bodyPr/>
          <a:lstStyle/>
          <a:p>
            <a:r>
              <a:rPr lang="en-US" dirty="0"/>
              <a:t>Conclusion and Future Work</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6" name="Content Placeholder 5">
            <a:extLst>
              <a:ext uri="{FF2B5EF4-FFF2-40B4-BE49-F238E27FC236}">
                <a16:creationId xmlns:a16="http://schemas.microsoft.com/office/drawing/2014/main" xmlns="" id="{91F8B3AA-855A-0F4E-824D-FDC354815B4C}"/>
              </a:ext>
            </a:extLst>
          </p:cNvPr>
          <p:cNvSpPr>
            <a:spLocks noGrp="1"/>
          </p:cNvSpPr>
          <p:nvPr>
            <p:ph sz="half" idx="1"/>
          </p:nvPr>
        </p:nvSpPr>
        <p:spPr>
          <a:xfrm>
            <a:off x="455613" y="1163405"/>
            <a:ext cx="8186681" cy="3051312"/>
          </a:xfrm>
        </p:spPr>
        <p:txBody>
          <a:bodyPr/>
          <a:lstStyle/>
          <a:p>
            <a:r>
              <a:rPr lang="en-US" dirty="0"/>
              <a:t>Conclusion:</a:t>
            </a:r>
          </a:p>
          <a:p>
            <a:pPr marL="285750" indent="-285750">
              <a:buFont typeface="Wingdings" pitchFamily="2" charset="2"/>
              <a:buChar char="§"/>
            </a:pPr>
            <a:r>
              <a:rPr lang="en-US" dirty="0">
                <a:solidFill>
                  <a:schemeClr val="tx2"/>
                </a:solidFill>
              </a:rPr>
              <a:t>The performance of collective communication is important for DNN training. </a:t>
            </a:r>
          </a:p>
          <a:p>
            <a:pPr marL="285750" indent="-285750">
              <a:buFont typeface="Wingdings" pitchFamily="2" charset="2"/>
              <a:buChar char="§"/>
            </a:pPr>
            <a:r>
              <a:rPr lang="en-US" dirty="0">
                <a:solidFill>
                  <a:schemeClr val="tx2"/>
                </a:solidFill>
              </a:rPr>
              <a:t>By using OpenSHMEM instead of MPI collectives, we see promising improvements in overall training time.</a:t>
            </a:r>
          </a:p>
          <a:p>
            <a:r>
              <a:rPr lang="en-US" dirty="0"/>
              <a:t>Future:</a:t>
            </a:r>
          </a:p>
          <a:p>
            <a:pPr marL="285750" indent="-285750">
              <a:buFont typeface="Wingdings" pitchFamily="2" charset="2"/>
              <a:buChar char="§"/>
            </a:pPr>
            <a:r>
              <a:rPr lang="en-US" dirty="0">
                <a:solidFill>
                  <a:schemeClr val="tx2"/>
                </a:solidFill>
              </a:rPr>
              <a:t>Evaluate at larger scale.</a:t>
            </a:r>
          </a:p>
          <a:p>
            <a:pPr marL="285750" indent="-285750">
              <a:buFont typeface="Wingdings" pitchFamily="2" charset="2"/>
              <a:buChar char="§"/>
            </a:pPr>
            <a:r>
              <a:rPr lang="en-US" dirty="0">
                <a:solidFill>
                  <a:schemeClr val="tx2"/>
                </a:solidFill>
              </a:rPr>
              <a:t>Investigate alternative algorithms (model parallel, pipelining, collectives, etc.)</a:t>
            </a: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1608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
        <p:nvSpPr>
          <p:cNvPr id="2" name="Title 1"/>
          <p:cNvSpPr>
            <a:spLocks noGrp="1"/>
          </p:cNvSpPr>
          <p:nvPr>
            <p:ph type="title"/>
          </p:nvPr>
        </p:nvSpPr>
        <p:spPr/>
        <p:txBody>
          <a:bodyPr/>
          <a:lstStyle/>
          <a:p>
            <a:r>
              <a:rPr lang="en-US" dirty="0"/>
              <a:t>Agenda</a:t>
            </a:r>
          </a:p>
        </p:txBody>
      </p:sp>
      <p:sp>
        <p:nvSpPr>
          <p:cNvPr id="8" name="Content Placeholder 2"/>
          <p:cNvSpPr>
            <a:spLocks noGrp="1"/>
          </p:cNvSpPr>
          <p:nvPr>
            <p:ph sz="quarter" idx="13"/>
          </p:nvPr>
        </p:nvSpPr>
        <p:spPr/>
        <p:txBody>
          <a:bodyPr/>
          <a:lstStyle/>
          <a:p>
            <a:pPr lvl="1"/>
            <a:r>
              <a:rPr lang="en-US" sz="1800" dirty="0"/>
              <a:t>Introduction</a:t>
            </a:r>
          </a:p>
          <a:p>
            <a:pPr lvl="1"/>
            <a:r>
              <a:rPr lang="en-US" sz="1800" dirty="0"/>
              <a:t>Background</a:t>
            </a:r>
          </a:p>
          <a:p>
            <a:pPr lvl="2"/>
            <a:r>
              <a:rPr lang="en-US" dirty="0"/>
              <a:t>Approaches To Scale Out: MPI and OpenSHMEM</a:t>
            </a:r>
          </a:p>
          <a:p>
            <a:pPr lvl="2"/>
            <a:r>
              <a:rPr lang="en-US" dirty="0"/>
              <a:t>Intel® Distribution of Caffe*</a:t>
            </a:r>
          </a:p>
          <a:p>
            <a:pPr lvl="2"/>
            <a:r>
              <a:rPr lang="en-US" dirty="0"/>
              <a:t>Intel® Machine Learning Scaling Library</a:t>
            </a:r>
          </a:p>
          <a:p>
            <a:pPr lvl="1"/>
            <a:r>
              <a:rPr lang="en-US" sz="1800" dirty="0"/>
              <a:t>Design and Implementation</a:t>
            </a:r>
          </a:p>
          <a:p>
            <a:pPr lvl="1"/>
            <a:r>
              <a:rPr lang="en-US" dirty="0"/>
              <a:t>Results</a:t>
            </a:r>
            <a:endParaRPr lang="en-US" sz="1800" dirty="0"/>
          </a:p>
        </p:txBody>
      </p:sp>
    </p:spTree>
    <p:extLst>
      <p:ext uri="{BB962C8B-B14F-4D97-AF65-F5344CB8AC3E}">
        <p14:creationId xmlns:p14="http://schemas.microsoft.com/office/powerpoint/2010/main" val="1756166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9340" y="989918"/>
            <a:ext cx="8828460" cy="3666487"/>
          </a:xfrm>
          <a:prstGeom prst="rect">
            <a:avLst/>
          </a:prstGeom>
          <a:noFill/>
        </p:spPr>
        <p:txBody>
          <a:bodyPr wrap="square" rtlCol="0">
            <a:normAutofit lnSpcReduction="10000"/>
          </a:bodyPr>
          <a:lstStyle/>
          <a:p>
            <a:pPr defTabSz="914400" eaLnBrk="0" fontAlgn="base" hangingPunct="0">
              <a:defRPr/>
            </a:pPr>
            <a:r>
              <a:rPr lang="en-US" sz="900" dirty="0">
                <a:latin typeface="Arial" panose="020B0604020202020204" pitchFamily="34" charset="0"/>
                <a:cs typeface="Arial" panose="020B0604020202020204" pitchFamily="34" charset="0"/>
              </a:rPr>
              <a:t>All information provided here is subject to change without notice. Contact your Intel representative to obtain the latest Intel product specifications and roadmaps. Intel provides these materials as-is, with no express or implied warranties.</a:t>
            </a:r>
          </a:p>
          <a:p>
            <a:pPr eaLnBrk="0" fontAlgn="base" hangingPunct="0"/>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latin typeface="Arial" panose="020B0604020202020204" pitchFamily="34" charset="0"/>
                <a:cs typeface="Arial" panose="020B0604020202020204" pitchFamily="34" charset="0"/>
              </a:rPr>
              <a:t>This document contains information on products in the design phase of development which Intel may change at any time without notice. Do not finalize a design with this information. Results have been estimated or simulated using internal Intel analysis or architecture simulation or modeling, and provided to you for informational purposes. Any differences in your system hardware, software or configuration may affect your actual performance. For more complete information about performance and benchmark results, visit </a:t>
            </a:r>
            <a:r>
              <a:rPr lang="en-US" sz="900" dirty="0">
                <a:latin typeface="Arial" panose="020B0604020202020204" pitchFamily="34" charset="0"/>
                <a:cs typeface="Arial" panose="020B0604020202020204" pitchFamily="34" charset="0"/>
                <a:hlinkClick r:id="rId3"/>
              </a:rPr>
              <a:t>www.intel.com/benchmarks</a:t>
            </a:r>
            <a:r>
              <a:rPr lang="en-US" sz="900" dirty="0">
                <a:latin typeface="Arial" panose="020B0604020202020204" pitchFamily="34" charset="0"/>
                <a:cs typeface="Arial" panose="020B0604020202020204" pitchFamily="34" charset="0"/>
              </a:rPr>
              <a:t>.</a:t>
            </a:r>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t>Intel® , Intel logo and Xeon® are trademarks or registered trademarks of Intel Corporation or its subsidiaries in the U.S. and/or other countries. </a:t>
            </a:r>
            <a:r>
              <a:rPr lang="en-US" sz="900" dirty="0">
                <a:latin typeface="Arial" panose="020B0604020202020204" pitchFamily="34" charset="0"/>
                <a:cs typeface="Arial" panose="020B0604020202020204" pitchFamily="34" charset="0"/>
              </a:rPr>
              <a:t>Other names and brands may be claimed as the property of others. </a:t>
            </a:r>
            <a:endParaRPr lang="en-US" sz="900" dirty="0"/>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latin typeface="Arial" panose="020B0604020202020204" pitchFamily="34" charset="0"/>
                <a:cs typeface="Arial" panose="020B0604020202020204" pitchFamily="34" charset="0"/>
              </a:rPr>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900" dirty="0" err="1">
                <a:latin typeface="Arial" panose="020B0604020202020204" pitchFamily="34" charset="0"/>
                <a:cs typeface="Arial" panose="020B0604020202020204" pitchFamily="34" charset="0"/>
              </a:rPr>
              <a:t>intel.com</a:t>
            </a:r>
            <a:r>
              <a:rPr lang="en-US" sz="900" dirty="0">
                <a:latin typeface="Arial" panose="020B0604020202020204" pitchFamily="34" charset="0"/>
                <a:cs typeface="Arial" panose="020B0604020202020204" pitchFamily="34" charset="0"/>
              </a:rPr>
              <a:t>].</a:t>
            </a:r>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latin typeface="Arial" panose="020B0604020202020204" pitchFamily="34" charset="0"/>
                <a:cs typeface="Arial" panose="020B0604020202020204" pitchFamily="34" charset="0"/>
              </a:rPr>
              <a:t>The products described may contain design defects or errors known as errata which may cause the product to deviate from published specifications. Current characterized errata are available on request.</a:t>
            </a:r>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b="1" dirty="0"/>
              <a:t>WARNING - This document contains technical data whose export is restricted by the Arms Export Control Act (Title 22, U.S.C., Sec 2751, </a:t>
            </a:r>
            <a:r>
              <a:rPr lang="en-US" sz="900" b="1" dirty="0" err="1"/>
              <a:t>etq</a:t>
            </a:r>
            <a:r>
              <a:rPr lang="en-US" sz="900" b="1" dirty="0"/>
              <a:t>.) or the Export Administration Act of 1979, as amended, Title 50, U.S.C., App. 2401 et seq. Violations of these export laws are subject to severe criminal penalties. Disseminate in accordance with provisions of DoD Directive 5230.25.</a:t>
            </a:r>
            <a:endParaRPr lang="en-US" sz="900" dirty="0"/>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t>This document contains information on products in the design phase of development which Intel may change at any time without notice. Do not finalize a design with this information. Results have been estimated or simulated using internal Intel analysis or architecture simulation or modeling, and provided to you for informational purposes. Any differences in your system hardware, software or configuration may affect your actual performance. For more complete information about performance and benchmark results, visit </a:t>
            </a:r>
            <a:r>
              <a:rPr lang="en-US" sz="900" u="sng" dirty="0">
                <a:hlinkClick r:id="rId3"/>
              </a:rPr>
              <a:t>www.intel.com/benchmarks</a:t>
            </a:r>
            <a:r>
              <a:rPr lang="en-US" sz="900" dirty="0"/>
              <a:t>.</a:t>
            </a:r>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latin typeface="Arial" panose="020B0604020202020204" pitchFamily="34" charset="0"/>
                <a:cs typeface="Arial" panose="020B0604020202020204" pitchFamily="34" charset="0"/>
              </a:rPr>
              <a:t>Copyright © 2019 Intel Corporation.</a:t>
            </a:r>
          </a:p>
          <a:p>
            <a:pPr defTabSz="914400" eaLnBrk="0" fontAlgn="base" hangingPunct="0">
              <a:defRPr/>
            </a:pPr>
            <a:endParaRPr lang="en-US" sz="9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3" name="Title 2"/>
          <p:cNvSpPr>
            <a:spLocks noGrp="1"/>
          </p:cNvSpPr>
          <p:nvPr>
            <p:ph type="title"/>
          </p:nvPr>
        </p:nvSpPr>
        <p:spPr/>
        <p:txBody>
          <a:bodyPr/>
          <a:lstStyle/>
          <a:p>
            <a:pPr lvl="0"/>
            <a:r>
              <a:rPr lang="en-US" dirty="0"/>
              <a:t>Legal Disclaimers</a:t>
            </a:r>
            <a:br>
              <a:rPr lang="en-US" dirty="0"/>
            </a:br>
            <a:endParaRPr lang="en-US" dirty="0"/>
          </a:p>
        </p:txBody>
      </p:sp>
      <p:sp>
        <p:nvSpPr>
          <p:cNvPr id="12" name="Text Placeholder 11">
            <a:extLst>
              <a:ext uri="{FF2B5EF4-FFF2-40B4-BE49-F238E27FC236}">
                <a16:creationId xmlns:a16="http://schemas.microsoft.com/office/drawing/2014/main" xmlns="" id="{38FD7D71-0462-D04A-9F55-2FD7C07F10CD}"/>
              </a:ext>
            </a:extLst>
          </p:cNvPr>
          <p:cNvSpPr>
            <a:spLocks noGrp="1"/>
          </p:cNvSpPr>
          <p:nvPr>
            <p:ph type="body" sz="quarter" idx="14"/>
          </p:nvPr>
        </p:nvSpPr>
        <p:spPr/>
        <p:txBody>
          <a:bodyPr/>
          <a:lstStyle/>
          <a:p>
            <a:r>
              <a:rPr lang="en-US" dirty="0"/>
              <a:t>\</a:t>
            </a:r>
          </a:p>
        </p:txBody>
      </p:sp>
    </p:spTree>
    <p:extLst>
      <p:ext uri="{BB962C8B-B14F-4D97-AF65-F5344CB8AC3E}">
        <p14:creationId xmlns:p14="http://schemas.microsoft.com/office/powerpoint/2010/main" val="193846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5086449-1BBD-534A-9283-69D78D87132E}"/>
              </a:ext>
            </a:extLst>
          </p:cNvPr>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a:extLst>
              <a:ext uri="{FF2B5EF4-FFF2-40B4-BE49-F238E27FC236}">
                <a16:creationId xmlns:a16="http://schemas.microsoft.com/office/drawing/2014/main" xmlns="" id="{4BBB90A8-C988-C943-9D34-19B8D5D9A543}"/>
              </a:ext>
            </a:extLst>
          </p:cNvPr>
          <p:cNvSpPr>
            <a:spLocks noGrp="1"/>
          </p:cNvSpPr>
          <p:nvPr>
            <p:ph type="title"/>
          </p:nvPr>
        </p:nvSpPr>
        <p:spPr/>
        <p:txBody>
          <a:bodyPr/>
          <a:lstStyle/>
          <a:p>
            <a:r>
              <a:rPr lang="en-US" dirty="0"/>
              <a:t>Optimization Notice</a:t>
            </a:r>
          </a:p>
        </p:txBody>
      </p:sp>
      <p:sp>
        <p:nvSpPr>
          <p:cNvPr id="11" name="Content Placeholder 10">
            <a:extLst>
              <a:ext uri="{FF2B5EF4-FFF2-40B4-BE49-F238E27FC236}">
                <a16:creationId xmlns:a16="http://schemas.microsoft.com/office/drawing/2014/main" xmlns="" id="{F8FBE16E-D546-B34B-830C-23D32BB2535C}"/>
              </a:ext>
            </a:extLst>
          </p:cNvPr>
          <p:cNvSpPr>
            <a:spLocks noGrp="1"/>
          </p:cNvSpPr>
          <p:nvPr>
            <p:ph sz="quarter" idx="13"/>
          </p:nvPr>
        </p:nvSpPr>
        <p:spPr>
          <a:xfrm>
            <a:off x="455613" y="3032760"/>
            <a:ext cx="8228012" cy="1596390"/>
          </a:xfrm>
        </p:spPr>
        <p:txBody>
          <a:bodyPr/>
          <a:lstStyle/>
          <a:p>
            <a:r>
              <a:rPr lang="en-US" sz="800" dirty="0">
                <a:solidFill>
                  <a:schemeClr val="tx1"/>
                </a:solidFill>
              </a:rPr>
              <a:t>Software and workloads used in performance tests may have been optimized for performance only on Intel microprocessors.</a:t>
            </a:r>
          </a:p>
          <a:p>
            <a:r>
              <a:rPr lang="en-US" sz="800" dirty="0">
                <a:solidFill>
                  <a:schemeClr val="tx1"/>
                </a:solidFill>
              </a:rPr>
              <a:t>Performance tests, such as </a:t>
            </a:r>
            <a:r>
              <a:rPr lang="en-US" sz="800" dirty="0" err="1">
                <a:solidFill>
                  <a:schemeClr val="tx1"/>
                </a:solidFill>
              </a:rPr>
              <a:t>SYSmark</a:t>
            </a:r>
            <a:r>
              <a:rPr lang="en-US" sz="800" dirty="0">
                <a:solidFill>
                  <a:schemeClr val="tx1"/>
                </a:solidFill>
              </a:rPr>
              <a:t> and </a:t>
            </a:r>
            <a:r>
              <a:rPr lang="en-US" sz="800" dirty="0" err="1">
                <a:solidFill>
                  <a:schemeClr val="tx1"/>
                </a:solidFill>
              </a:rPr>
              <a:t>MobileMark</a:t>
            </a:r>
            <a:r>
              <a:rPr lang="en-US" sz="800" dirty="0">
                <a:solidFill>
                  <a:schemeClr val="tx1"/>
                </a:solidFill>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800" dirty="0" err="1">
                <a:solidFill>
                  <a:schemeClr val="tx1"/>
                </a:solidFill>
              </a:rPr>
              <a:t>www.intel.com</a:t>
            </a:r>
            <a:r>
              <a:rPr lang="en-US" sz="800" dirty="0">
                <a:solidFill>
                  <a:schemeClr val="tx1"/>
                </a:solidFill>
              </a:rPr>
              <a:t>/benchmarks.</a:t>
            </a:r>
          </a:p>
          <a:p>
            <a:r>
              <a:rPr lang="en-US" sz="800" dirty="0">
                <a:solidFill>
                  <a:schemeClr val="tx1"/>
                </a:solidFill>
              </a:rPr>
              <a:t>Test and System Configurations: Sandia OpenSHMEM running on Diamond cluster (Intel® Omni-Path 100 Series, Intel® Xeon Platinum 8170 (Skylake), and Cori, </a:t>
            </a:r>
            <a:r>
              <a:rPr lang="en-US" sz="800" dirty="0" err="1">
                <a:solidFill>
                  <a:schemeClr val="tx1"/>
                </a:solidFill>
              </a:rPr>
              <a:t>Intel®Xeon</a:t>
            </a:r>
            <a:r>
              <a:rPr lang="en-US" sz="800" dirty="0">
                <a:solidFill>
                  <a:schemeClr val="tx1"/>
                </a:solidFill>
              </a:rPr>
              <a:t> E5-2698 v3 (Haswell)</a:t>
            </a:r>
          </a:p>
          <a:p>
            <a:r>
              <a:rPr lang="en-US" sz="800" dirty="0">
                <a:solidFill>
                  <a:schemeClr val="tx1"/>
                </a:solidFill>
              </a:rPr>
              <a:t>Performance results are based on testing as of Sept 19, 2019 and may not reflect all publicly available security updates. See configuration disclosure for details. No component or product can be absolutely secure. </a:t>
            </a:r>
          </a:p>
          <a:p>
            <a:endParaRPr lang="en-US" dirty="0"/>
          </a:p>
        </p:txBody>
      </p:sp>
      <p:graphicFrame>
        <p:nvGraphicFramePr>
          <p:cNvPr id="5" name="Table 4">
            <a:extLst>
              <a:ext uri="{FF2B5EF4-FFF2-40B4-BE49-F238E27FC236}">
                <a16:creationId xmlns:a16="http://schemas.microsoft.com/office/drawing/2014/main" xmlns="" id="{82C8AEA7-87D7-D24D-B8F6-D06BAB9BC188}"/>
              </a:ext>
            </a:extLst>
          </p:cNvPr>
          <p:cNvGraphicFramePr>
            <a:graphicFrameLocks noGrp="1"/>
          </p:cNvGraphicFramePr>
          <p:nvPr>
            <p:extLst/>
          </p:nvPr>
        </p:nvGraphicFramePr>
        <p:xfrm>
          <a:off x="2041829" y="1023481"/>
          <a:ext cx="5055580" cy="1679218"/>
        </p:xfrm>
        <a:graphic>
          <a:graphicData uri="http://schemas.openxmlformats.org/drawingml/2006/table">
            <a:tbl>
              <a:tblPr firstRow="1" bandRow="1">
                <a:tableStyleId>{793D81CF-94F2-401A-BA57-92F5A7B2D0C5}</a:tableStyleId>
              </a:tblPr>
              <a:tblGrid>
                <a:gridCol w="5055580">
                  <a:extLst>
                    <a:ext uri="{9D8B030D-6E8A-4147-A177-3AD203B41FA5}">
                      <a16:colId xmlns:a16="http://schemas.microsoft.com/office/drawing/2014/main" xmlns="" val="20000"/>
                    </a:ext>
                  </a:extLst>
                </a:gridCol>
              </a:tblGrid>
              <a:tr h="194310">
                <a:tc>
                  <a:txBody>
                    <a:bodyPr/>
                    <a:lstStyle/>
                    <a:p>
                      <a:r>
                        <a:rPr lang="en-US" sz="800" dirty="0">
                          <a:latin typeface="Intel Clear" panose="020B0604020203020204" pitchFamily="34" charset="0"/>
                        </a:rPr>
                        <a:t>Optimization Notice</a:t>
                      </a:r>
                    </a:p>
                  </a:txBody>
                  <a:tcPr marL="68580" marR="68580" marT="34290" marB="34290"/>
                </a:tc>
                <a:extLst>
                  <a:ext uri="{0D108BD9-81ED-4DB2-BD59-A6C34878D82A}">
                    <a16:rowId xmlns:a16="http://schemas.microsoft.com/office/drawing/2014/main" xmlns="" val="10000"/>
                  </a:ext>
                </a:extLst>
              </a:tr>
              <a:tr h="14849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dirty="0">
                          <a:latin typeface="Intel Clear" panose="020B0604020203020204" pitchFamily="34" charset="0"/>
                        </a:rPr>
                        <a:t>Intel's compilers may or may not optimize to the same degree for non-Intel microprocessors for optimizations that are not unique to Intel microprocessors. These optimizations include SSE2, SSE3, and SSE3 instruction sets and other optimizations. Intel does not guarantee the availability, functionality, or effectiveness of any optimization on microprocessors not manufactured by Intel. </a:t>
                      </a:r>
                      <a:br>
                        <a:rPr lang="en-US" sz="800" dirty="0">
                          <a:latin typeface="Intel Clear" panose="020B0604020203020204" pitchFamily="34" charset="0"/>
                        </a:rPr>
                      </a:br>
                      <a:r>
                        <a:rPr lang="en-US" sz="800" dirty="0">
                          <a:latin typeface="Intel Clear" panose="020B0604020203020204" pitchFamily="34" charset="0"/>
                        </a:rPr>
                        <a:t/>
                      </a:r>
                      <a:br>
                        <a:rPr lang="en-US" sz="800" dirty="0">
                          <a:latin typeface="Intel Clear" panose="020B0604020203020204" pitchFamily="34" charset="0"/>
                        </a:rPr>
                      </a:br>
                      <a:r>
                        <a:rPr lang="en-US" sz="800" dirty="0">
                          <a:latin typeface="Intel Clear" panose="020B0604020203020204" pitchFamily="34" charset="0"/>
                        </a:rPr>
                        <a:t>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br>
                        <a:rPr lang="en-US" sz="800" dirty="0">
                          <a:latin typeface="Intel Clear" panose="020B0604020203020204" pitchFamily="34" charset="0"/>
                        </a:rPr>
                      </a:br>
                      <a:r>
                        <a:rPr lang="en-US" sz="800" dirty="0">
                          <a:latin typeface="Intel Clear" panose="020B0604020203020204" pitchFamily="34" charset="0"/>
                        </a:rPr>
                        <a:t/>
                      </a:r>
                      <a:br>
                        <a:rPr lang="en-US" sz="800" dirty="0">
                          <a:latin typeface="Intel Clear" panose="020B0604020203020204" pitchFamily="34" charset="0"/>
                        </a:rPr>
                      </a:br>
                      <a:r>
                        <a:rPr lang="en-US" sz="800" dirty="0">
                          <a:latin typeface="Intel Clear" panose="020B0604020203020204" pitchFamily="34" charset="0"/>
                        </a:rPr>
                        <a:t>Notice revision #20110804 </a:t>
                      </a:r>
                      <a:endParaRPr kumimoji="0" lang="en-US" sz="700" b="0" i="0" u="none" strike="noStrike" cap="none" normalizeH="0" baseline="0" dirty="0">
                        <a:ln>
                          <a:noFill/>
                        </a:ln>
                        <a:solidFill>
                          <a:srgbClr val="000000"/>
                        </a:solidFill>
                        <a:effectLst/>
                        <a:latin typeface="Verdana" pitchFamily="34" charset="0"/>
                        <a:ea typeface="MS PGothic" pitchFamily="34" charset="-128"/>
                      </a:endParaRPr>
                    </a:p>
                  </a:txBody>
                  <a:tcPr marL="68580" marR="68580" marT="34290" marB="3429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397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Rounded Rectangle 446">
            <a:extLst>
              <a:ext uri="{FF2B5EF4-FFF2-40B4-BE49-F238E27FC236}">
                <a16:creationId xmlns:a16="http://schemas.microsoft.com/office/drawing/2014/main" xmlns="" id="{F888B366-0CB3-D445-955F-769100054CEA}"/>
              </a:ext>
            </a:extLst>
          </p:cNvPr>
          <p:cNvSpPr/>
          <p:nvPr/>
        </p:nvSpPr>
        <p:spPr>
          <a:xfrm>
            <a:off x="6284319" y="3456598"/>
            <a:ext cx="2543507" cy="1108969"/>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46" name="Rounded Rectangle 445">
            <a:extLst>
              <a:ext uri="{FF2B5EF4-FFF2-40B4-BE49-F238E27FC236}">
                <a16:creationId xmlns:a16="http://schemas.microsoft.com/office/drawing/2014/main" xmlns="" id="{A64EE4B9-07C7-B543-B8DF-4286A90765D9}"/>
              </a:ext>
            </a:extLst>
          </p:cNvPr>
          <p:cNvSpPr/>
          <p:nvPr/>
        </p:nvSpPr>
        <p:spPr>
          <a:xfrm>
            <a:off x="3691977" y="3471467"/>
            <a:ext cx="2543507" cy="1108969"/>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12" name="Rounded Rectangle 311">
            <a:extLst>
              <a:ext uri="{FF2B5EF4-FFF2-40B4-BE49-F238E27FC236}">
                <a16:creationId xmlns:a16="http://schemas.microsoft.com/office/drawing/2014/main" xmlns="" id="{29DDECC6-25F5-5E48-AF92-5039838E3ED7}"/>
              </a:ext>
            </a:extLst>
          </p:cNvPr>
          <p:cNvSpPr/>
          <p:nvPr/>
        </p:nvSpPr>
        <p:spPr>
          <a:xfrm>
            <a:off x="7055506" y="2296438"/>
            <a:ext cx="643690"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11" name="Rounded Rectangle 310">
            <a:extLst>
              <a:ext uri="{FF2B5EF4-FFF2-40B4-BE49-F238E27FC236}">
                <a16:creationId xmlns:a16="http://schemas.microsoft.com/office/drawing/2014/main" xmlns="" id="{E4A6EB35-7324-644B-B962-14C8A939DBA5}"/>
              </a:ext>
            </a:extLst>
          </p:cNvPr>
          <p:cNvSpPr/>
          <p:nvPr/>
        </p:nvSpPr>
        <p:spPr>
          <a:xfrm>
            <a:off x="6076094" y="2301331"/>
            <a:ext cx="823721"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98" name="Rounded Rectangle 297">
            <a:extLst>
              <a:ext uri="{FF2B5EF4-FFF2-40B4-BE49-F238E27FC236}">
                <a16:creationId xmlns:a16="http://schemas.microsoft.com/office/drawing/2014/main" xmlns="" id="{35AF2C4E-2B86-AB4E-A894-9E915E11C327}"/>
              </a:ext>
            </a:extLst>
          </p:cNvPr>
          <p:cNvSpPr/>
          <p:nvPr/>
        </p:nvSpPr>
        <p:spPr>
          <a:xfrm>
            <a:off x="5292853" y="2301331"/>
            <a:ext cx="652718"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9" name="Rounded Rectangle 218">
            <a:extLst>
              <a:ext uri="{FF2B5EF4-FFF2-40B4-BE49-F238E27FC236}">
                <a16:creationId xmlns:a16="http://schemas.microsoft.com/office/drawing/2014/main" xmlns="" id="{19A2D438-9BFE-C646-A233-BD8ACA5FEF04}"/>
              </a:ext>
            </a:extLst>
          </p:cNvPr>
          <p:cNvSpPr/>
          <p:nvPr/>
        </p:nvSpPr>
        <p:spPr>
          <a:xfrm>
            <a:off x="7214862" y="1073791"/>
            <a:ext cx="1715756" cy="1015068"/>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8" name="Rounded Rectangle 217">
            <a:extLst>
              <a:ext uri="{FF2B5EF4-FFF2-40B4-BE49-F238E27FC236}">
                <a16:creationId xmlns:a16="http://schemas.microsoft.com/office/drawing/2014/main" xmlns="" id="{1268393E-6F26-174D-B171-1766D8C63B12}"/>
              </a:ext>
            </a:extLst>
          </p:cNvPr>
          <p:cNvSpPr/>
          <p:nvPr/>
        </p:nvSpPr>
        <p:spPr>
          <a:xfrm>
            <a:off x="5459142" y="1073791"/>
            <a:ext cx="1715756" cy="1015068"/>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7" name="Rounded Rectangle 216">
            <a:extLst>
              <a:ext uri="{FF2B5EF4-FFF2-40B4-BE49-F238E27FC236}">
                <a16:creationId xmlns:a16="http://schemas.microsoft.com/office/drawing/2014/main" xmlns="" id="{D6119C4E-76BC-7D4E-8B34-EE3109A0CD85}"/>
              </a:ext>
            </a:extLst>
          </p:cNvPr>
          <p:cNvSpPr/>
          <p:nvPr/>
        </p:nvSpPr>
        <p:spPr>
          <a:xfrm>
            <a:off x="3711921" y="1073791"/>
            <a:ext cx="1715756" cy="1015068"/>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xmlns="" id="{248AF64C-ACBF-46F7-9AD4-141324E67DC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3" name="Title 2">
            <a:extLst>
              <a:ext uri="{FF2B5EF4-FFF2-40B4-BE49-F238E27FC236}">
                <a16:creationId xmlns:a16="http://schemas.microsoft.com/office/drawing/2014/main" xmlns="" id="{B70A6E79-0C82-4C25-B867-0CB396DE45D8}"/>
              </a:ext>
            </a:extLst>
          </p:cNvPr>
          <p:cNvSpPr>
            <a:spLocks noGrp="1"/>
          </p:cNvSpPr>
          <p:nvPr>
            <p:ph type="title"/>
          </p:nvPr>
        </p:nvSpPr>
        <p:spPr/>
        <p:txBody>
          <a:bodyPr/>
          <a:lstStyle/>
          <a:p>
            <a:r>
              <a:rPr lang="en-US" dirty="0"/>
              <a:t>Distributed Neural Network Training</a:t>
            </a:r>
          </a:p>
        </p:txBody>
      </p:sp>
      <p:sp>
        <p:nvSpPr>
          <p:cNvPr id="4" name="Content Placeholder 3">
            <a:extLst>
              <a:ext uri="{FF2B5EF4-FFF2-40B4-BE49-F238E27FC236}">
                <a16:creationId xmlns:a16="http://schemas.microsoft.com/office/drawing/2014/main" xmlns="" id="{7B334D2F-38CC-432F-9FB7-89E0513137ED}"/>
              </a:ext>
            </a:extLst>
          </p:cNvPr>
          <p:cNvSpPr>
            <a:spLocks noGrp="1"/>
          </p:cNvSpPr>
          <p:nvPr>
            <p:ph sz="quarter" idx="13"/>
          </p:nvPr>
        </p:nvSpPr>
        <p:spPr>
          <a:xfrm>
            <a:off x="174546" y="1152990"/>
            <a:ext cx="3428318" cy="3425825"/>
          </a:xfrm>
        </p:spPr>
        <p:txBody>
          <a:bodyPr/>
          <a:lstStyle/>
          <a:p>
            <a:pPr lvl="1"/>
            <a:r>
              <a:rPr lang="en-US" dirty="0"/>
              <a:t>Three Types of Parallelism</a:t>
            </a:r>
          </a:p>
          <a:p>
            <a:pPr lvl="2"/>
            <a:r>
              <a:rPr lang="en-US" dirty="0"/>
              <a:t>Data Parallelism (Most Common, Memory Heavy)</a:t>
            </a:r>
          </a:p>
          <a:p>
            <a:pPr lvl="2"/>
            <a:r>
              <a:rPr lang="en-US" dirty="0"/>
              <a:t>Model Parallelism (Less Common, Communication Heavy)</a:t>
            </a:r>
          </a:p>
          <a:p>
            <a:pPr lvl="2"/>
            <a:r>
              <a:rPr lang="en-US" dirty="0"/>
              <a:t>Hybrid Parallelism (Combination of Model and Data Parallel)</a:t>
            </a:r>
          </a:p>
        </p:txBody>
      </p:sp>
      <p:sp>
        <p:nvSpPr>
          <p:cNvPr id="6" name="Oval 5">
            <a:extLst>
              <a:ext uri="{FF2B5EF4-FFF2-40B4-BE49-F238E27FC236}">
                <a16:creationId xmlns:a16="http://schemas.microsoft.com/office/drawing/2014/main" xmlns="" id="{CCFA1CC8-4544-B949-B189-6AAC2606CB68}"/>
              </a:ext>
            </a:extLst>
          </p:cNvPr>
          <p:cNvSpPr/>
          <p:nvPr/>
        </p:nvSpPr>
        <p:spPr>
          <a:xfrm>
            <a:off x="4904601" y="1173289"/>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xmlns="" id="{05B99703-52BF-F645-81B6-B6C02695712E}"/>
              </a:ext>
            </a:extLst>
          </p:cNvPr>
          <p:cNvSpPr/>
          <p:nvPr/>
        </p:nvSpPr>
        <p:spPr>
          <a:xfrm>
            <a:off x="4904601" y="140373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 name="Oval 7">
            <a:extLst>
              <a:ext uri="{FF2B5EF4-FFF2-40B4-BE49-F238E27FC236}">
                <a16:creationId xmlns:a16="http://schemas.microsoft.com/office/drawing/2014/main" xmlns="" id="{80B1291D-8051-0340-A1FC-372DB192333C}"/>
              </a:ext>
            </a:extLst>
          </p:cNvPr>
          <p:cNvSpPr/>
          <p:nvPr/>
        </p:nvSpPr>
        <p:spPr>
          <a:xfrm>
            <a:off x="4904600" y="163048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Oval 8">
            <a:extLst>
              <a:ext uri="{FF2B5EF4-FFF2-40B4-BE49-F238E27FC236}">
                <a16:creationId xmlns:a16="http://schemas.microsoft.com/office/drawing/2014/main" xmlns="" id="{A32799CD-521C-3A4E-8317-EEDAB5104B1B}"/>
              </a:ext>
            </a:extLst>
          </p:cNvPr>
          <p:cNvSpPr/>
          <p:nvPr/>
        </p:nvSpPr>
        <p:spPr>
          <a:xfrm>
            <a:off x="4904599" y="1856179"/>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0" name="Oval 9">
            <a:extLst>
              <a:ext uri="{FF2B5EF4-FFF2-40B4-BE49-F238E27FC236}">
                <a16:creationId xmlns:a16="http://schemas.microsoft.com/office/drawing/2014/main" xmlns="" id="{533EB6EF-EDEC-704B-8B66-76A969F3D3EF}"/>
              </a:ext>
            </a:extLst>
          </p:cNvPr>
          <p:cNvSpPr/>
          <p:nvPr/>
        </p:nvSpPr>
        <p:spPr>
          <a:xfrm>
            <a:off x="5196605" y="1278200"/>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Oval 10">
            <a:extLst>
              <a:ext uri="{FF2B5EF4-FFF2-40B4-BE49-F238E27FC236}">
                <a16:creationId xmlns:a16="http://schemas.microsoft.com/office/drawing/2014/main" xmlns="" id="{460EA797-074A-4749-A69B-32E476711A54}"/>
              </a:ext>
            </a:extLst>
          </p:cNvPr>
          <p:cNvSpPr/>
          <p:nvPr/>
        </p:nvSpPr>
        <p:spPr>
          <a:xfrm>
            <a:off x="5196605" y="1508649"/>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Oval 11">
            <a:extLst>
              <a:ext uri="{FF2B5EF4-FFF2-40B4-BE49-F238E27FC236}">
                <a16:creationId xmlns:a16="http://schemas.microsoft.com/office/drawing/2014/main" xmlns="" id="{0769EFF5-28AC-A34F-9791-E82ADAE4F274}"/>
              </a:ext>
            </a:extLst>
          </p:cNvPr>
          <p:cNvSpPr/>
          <p:nvPr/>
        </p:nvSpPr>
        <p:spPr>
          <a:xfrm>
            <a:off x="5196604" y="1735399"/>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Oval 13">
            <a:extLst>
              <a:ext uri="{FF2B5EF4-FFF2-40B4-BE49-F238E27FC236}">
                <a16:creationId xmlns:a16="http://schemas.microsoft.com/office/drawing/2014/main" xmlns="" id="{6013A9F5-5047-A243-9E0A-F1820986B865}"/>
              </a:ext>
            </a:extLst>
          </p:cNvPr>
          <p:cNvSpPr/>
          <p:nvPr/>
        </p:nvSpPr>
        <p:spPr>
          <a:xfrm>
            <a:off x="4612013" y="1271429"/>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Oval 14">
            <a:extLst>
              <a:ext uri="{FF2B5EF4-FFF2-40B4-BE49-F238E27FC236}">
                <a16:creationId xmlns:a16="http://schemas.microsoft.com/office/drawing/2014/main" xmlns="" id="{06156510-F44B-FA41-BDC7-D754B7BD7B34}"/>
              </a:ext>
            </a:extLst>
          </p:cNvPr>
          <p:cNvSpPr/>
          <p:nvPr/>
        </p:nvSpPr>
        <p:spPr>
          <a:xfrm>
            <a:off x="4612013" y="150187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6" name="Oval 15">
            <a:extLst>
              <a:ext uri="{FF2B5EF4-FFF2-40B4-BE49-F238E27FC236}">
                <a16:creationId xmlns:a16="http://schemas.microsoft.com/office/drawing/2014/main" xmlns="" id="{EDE8DD5F-2B42-5746-B487-806CA80A95EA}"/>
              </a:ext>
            </a:extLst>
          </p:cNvPr>
          <p:cNvSpPr/>
          <p:nvPr/>
        </p:nvSpPr>
        <p:spPr>
          <a:xfrm>
            <a:off x="4612012" y="172862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20" name="Straight Connector 19">
            <a:extLst>
              <a:ext uri="{FF2B5EF4-FFF2-40B4-BE49-F238E27FC236}">
                <a16:creationId xmlns:a16="http://schemas.microsoft.com/office/drawing/2014/main" xmlns="" id="{74612AD9-B09F-C548-A67C-1D03BD202D40}"/>
              </a:ext>
            </a:extLst>
          </p:cNvPr>
          <p:cNvCxnSpPr>
            <a:stCxn id="14" idx="6"/>
            <a:endCxn id="6" idx="2"/>
          </p:cNvCxnSpPr>
          <p:nvPr/>
        </p:nvCxnSpPr>
        <p:spPr>
          <a:xfrm flipV="1">
            <a:off x="4758596" y="1247640"/>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xmlns="" id="{A4FB4ABD-C00A-F04F-8C70-27C231D1F176}"/>
              </a:ext>
            </a:extLst>
          </p:cNvPr>
          <p:cNvCxnSpPr>
            <a:stCxn id="14" idx="6"/>
            <a:endCxn id="7" idx="2"/>
          </p:cNvCxnSpPr>
          <p:nvPr/>
        </p:nvCxnSpPr>
        <p:spPr>
          <a:xfrm>
            <a:off x="4758596" y="1345780"/>
            <a:ext cx="146005" cy="1323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xmlns="" id="{6FEFFCBF-9751-4641-9340-C0E4FE30EF6E}"/>
              </a:ext>
            </a:extLst>
          </p:cNvPr>
          <p:cNvCxnSpPr>
            <a:stCxn id="15" idx="6"/>
            <a:endCxn id="7" idx="2"/>
          </p:cNvCxnSpPr>
          <p:nvPr/>
        </p:nvCxnSpPr>
        <p:spPr>
          <a:xfrm flipV="1">
            <a:off x="4758596" y="1478089"/>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20BBA9DD-E272-6D40-99ED-5A17F14EDCD0}"/>
              </a:ext>
            </a:extLst>
          </p:cNvPr>
          <p:cNvCxnSpPr>
            <a:stCxn id="15" idx="6"/>
            <a:endCxn id="8" idx="2"/>
          </p:cNvCxnSpPr>
          <p:nvPr/>
        </p:nvCxnSpPr>
        <p:spPr>
          <a:xfrm>
            <a:off x="4758596" y="1576229"/>
            <a:ext cx="146004" cy="12861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xmlns="" id="{72DEB112-8F5B-C147-9B30-9F675A165776}"/>
              </a:ext>
            </a:extLst>
          </p:cNvPr>
          <p:cNvCxnSpPr>
            <a:stCxn id="16" idx="6"/>
            <a:endCxn id="8" idx="2"/>
          </p:cNvCxnSpPr>
          <p:nvPr/>
        </p:nvCxnSpPr>
        <p:spPr>
          <a:xfrm flipV="1">
            <a:off x="4758595" y="1704839"/>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xmlns="" id="{67D8E1E5-1FF0-FB44-A66B-36919B9683D5}"/>
              </a:ext>
            </a:extLst>
          </p:cNvPr>
          <p:cNvCxnSpPr>
            <a:stCxn id="16" idx="6"/>
            <a:endCxn id="9" idx="2"/>
          </p:cNvCxnSpPr>
          <p:nvPr/>
        </p:nvCxnSpPr>
        <p:spPr>
          <a:xfrm>
            <a:off x="4758595" y="1802979"/>
            <a:ext cx="146004" cy="12755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xmlns="" id="{161B5A8E-43A0-0B41-BF15-7727127EF6B0}"/>
              </a:ext>
            </a:extLst>
          </p:cNvPr>
          <p:cNvCxnSpPr>
            <a:cxnSpLocks/>
            <a:endCxn id="8" idx="2"/>
          </p:cNvCxnSpPr>
          <p:nvPr/>
        </p:nvCxnSpPr>
        <p:spPr>
          <a:xfrm>
            <a:off x="4758595" y="1345780"/>
            <a:ext cx="146005" cy="35905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xmlns="" id="{2729FA45-4690-A042-827F-B291EFD6AFB0}"/>
              </a:ext>
            </a:extLst>
          </p:cNvPr>
          <p:cNvCxnSpPr>
            <a:stCxn id="14" idx="6"/>
            <a:endCxn id="9" idx="2"/>
          </p:cNvCxnSpPr>
          <p:nvPr/>
        </p:nvCxnSpPr>
        <p:spPr>
          <a:xfrm>
            <a:off x="4758596" y="1345780"/>
            <a:ext cx="146003" cy="5847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100AD326-453F-E84F-8C27-E8CF7924DC25}"/>
              </a:ext>
            </a:extLst>
          </p:cNvPr>
          <p:cNvCxnSpPr>
            <a:stCxn id="15" idx="6"/>
            <a:endCxn id="6" idx="2"/>
          </p:cNvCxnSpPr>
          <p:nvPr/>
        </p:nvCxnSpPr>
        <p:spPr>
          <a:xfrm flipV="1">
            <a:off x="4758596" y="1247640"/>
            <a:ext cx="146005" cy="32858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xmlns="" id="{243B3375-46FE-4C4C-A9A8-4714BC73B26A}"/>
              </a:ext>
            </a:extLst>
          </p:cNvPr>
          <p:cNvCxnSpPr>
            <a:endCxn id="9" idx="2"/>
          </p:cNvCxnSpPr>
          <p:nvPr/>
        </p:nvCxnSpPr>
        <p:spPr>
          <a:xfrm>
            <a:off x="4758594" y="1584921"/>
            <a:ext cx="146005" cy="3456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xmlns="" id="{7BAF6320-1F20-B641-AD9D-297A26954A8D}"/>
              </a:ext>
            </a:extLst>
          </p:cNvPr>
          <p:cNvCxnSpPr>
            <a:stCxn id="16" idx="6"/>
            <a:endCxn id="7" idx="2"/>
          </p:cNvCxnSpPr>
          <p:nvPr/>
        </p:nvCxnSpPr>
        <p:spPr>
          <a:xfrm flipV="1">
            <a:off x="4758595" y="1478089"/>
            <a:ext cx="146006" cy="3248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xmlns="" id="{FB7B47F0-CC3D-3A49-BBF6-D047D6CC1ADE}"/>
              </a:ext>
            </a:extLst>
          </p:cNvPr>
          <p:cNvCxnSpPr>
            <a:cxnSpLocks/>
            <a:stCxn id="16" idx="6"/>
            <a:endCxn id="6" idx="2"/>
          </p:cNvCxnSpPr>
          <p:nvPr/>
        </p:nvCxnSpPr>
        <p:spPr>
          <a:xfrm flipV="1">
            <a:off x="4758595" y="1247640"/>
            <a:ext cx="146006" cy="55533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xmlns="" id="{95484D1B-A0A8-DB41-AAF3-F5AFF64C1532}"/>
              </a:ext>
            </a:extLst>
          </p:cNvPr>
          <p:cNvCxnSpPr>
            <a:cxnSpLocks/>
            <a:stCxn id="6" idx="6"/>
            <a:endCxn id="10" idx="2"/>
          </p:cNvCxnSpPr>
          <p:nvPr/>
        </p:nvCxnSpPr>
        <p:spPr>
          <a:xfrm>
            <a:off x="5051184" y="1247640"/>
            <a:ext cx="145421" cy="1049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xmlns="" id="{AA46E13D-8D1B-7244-9D6B-18B2D6BBB008}"/>
              </a:ext>
            </a:extLst>
          </p:cNvPr>
          <p:cNvCxnSpPr>
            <a:stCxn id="6" idx="6"/>
            <a:endCxn id="11" idx="2"/>
          </p:cNvCxnSpPr>
          <p:nvPr/>
        </p:nvCxnSpPr>
        <p:spPr>
          <a:xfrm>
            <a:off x="5051184" y="1247640"/>
            <a:ext cx="145421" cy="33536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xmlns="" id="{B261CA89-E0FA-034E-8375-D2973D82329E}"/>
              </a:ext>
            </a:extLst>
          </p:cNvPr>
          <p:cNvCxnSpPr>
            <a:stCxn id="6" idx="6"/>
            <a:endCxn id="12" idx="2"/>
          </p:cNvCxnSpPr>
          <p:nvPr/>
        </p:nvCxnSpPr>
        <p:spPr>
          <a:xfrm>
            <a:off x="5051184" y="1247640"/>
            <a:ext cx="145420" cy="56211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xmlns="" id="{673EEB43-ADC1-DA42-9149-B62EA2056072}"/>
              </a:ext>
            </a:extLst>
          </p:cNvPr>
          <p:cNvCxnSpPr>
            <a:stCxn id="7" idx="6"/>
            <a:endCxn id="10" idx="2"/>
          </p:cNvCxnSpPr>
          <p:nvPr/>
        </p:nvCxnSpPr>
        <p:spPr>
          <a:xfrm flipV="1">
            <a:off x="5051184" y="1352551"/>
            <a:ext cx="145421" cy="12553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xmlns="" id="{16AEC1B8-CDD0-524E-88CD-F0875FE76A2C}"/>
              </a:ext>
            </a:extLst>
          </p:cNvPr>
          <p:cNvCxnSpPr>
            <a:stCxn id="8" idx="6"/>
            <a:endCxn id="11" idx="2"/>
          </p:cNvCxnSpPr>
          <p:nvPr/>
        </p:nvCxnSpPr>
        <p:spPr>
          <a:xfrm flipV="1">
            <a:off x="5051183" y="1583000"/>
            <a:ext cx="145422" cy="12183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xmlns="" id="{66B284AF-9EAD-D74B-9776-4E8BD0D89127}"/>
              </a:ext>
            </a:extLst>
          </p:cNvPr>
          <p:cNvCxnSpPr>
            <a:stCxn id="9" idx="6"/>
            <a:endCxn id="12" idx="2"/>
          </p:cNvCxnSpPr>
          <p:nvPr/>
        </p:nvCxnSpPr>
        <p:spPr>
          <a:xfrm flipV="1">
            <a:off x="5051182" y="1809750"/>
            <a:ext cx="145422" cy="12078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xmlns="" id="{390C9DED-C78F-D84D-92A7-39FA28CB8582}"/>
              </a:ext>
            </a:extLst>
          </p:cNvPr>
          <p:cNvCxnSpPr>
            <a:endCxn id="11" idx="2"/>
          </p:cNvCxnSpPr>
          <p:nvPr/>
        </p:nvCxnSpPr>
        <p:spPr>
          <a:xfrm>
            <a:off x="5051182" y="1478089"/>
            <a:ext cx="145423" cy="1049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xmlns="" id="{98795F17-A640-BD4D-961D-2E805B56B8DB}"/>
              </a:ext>
            </a:extLst>
          </p:cNvPr>
          <p:cNvCxnSpPr>
            <a:stCxn id="7" idx="6"/>
            <a:endCxn id="12" idx="2"/>
          </p:cNvCxnSpPr>
          <p:nvPr/>
        </p:nvCxnSpPr>
        <p:spPr>
          <a:xfrm>
            <a:off x="5051184" y="1478089"/>
            <a:ext cx="145420" cy="3316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xmlns="" id="{FD957599-C9CA-7B4D-BF31-C5E01AF2B6C5}"/>
              </a:ext>
            </a:extLst>
          </p:cNvPr>
          <p:cNvCxnSpPr>
            <a:stCxn id="8" idx="6"/>
            <a:endCxn id="10" idx="2"/>
          </p:cNvCxnSpPr>
          <p:nvPr/>
        </p:nvCxnSpPr>
        <p:spPr>
          <a:xfrm flipV="1">
            <a:off x="5051183" y="1352551"/>
            <a:ext cx="145422" cy="3522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xmlns="" id="{8DC4B5B3-3BA2-7645-9C8C-EEA311EFF368}"/>
              </a:ext>
            </a:extLst>
          </p:cNvPr>
          <p:cNvCxnSpPr>
            <a:cxnSpLocks/>
            <a:stCxn id="9" idx="6"/>
            <a:endCxn id="10" idx="2"/>
          </p:cNvCxnSpPr>
          <p:nvPr/>
        </p:nvCxnSpPr>
        <p:spPr>
          <a:xfrm flipV="1">
            <a:off x="5051182" y="1352551"/>
            <a:ext cx="145423" cy="57797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xmlns="" id="{232AC70A-2613-6F4B-A9FD-AB452C2A635A}"/>
              </a:ext>
            </a:extLst>
          </p:cNvPr>
          <p:cNvCxnSpPr>
            <a:cxnSpLocks/>
            <a:stCxn id="9" idx="6"/>
            <a:endCxn id="11" idx="2"/>
          </p:cNvCxnSpPr>
          <p:nvPr/>
        </p:nvCxnSpPr>
        <p:spPr>
          <a:xfrm flipV="1">
            <a:off x="5051182" y="1583000"/>
            <a:ext cx="145423" cy="34753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1" name="Oval 140">
            <a:extLst>
              <a:ext uri="{FF2B5EF4-FFF2-40B4-BE49-F238E27FC236}">
                <a16:creationId xmlns:a16="http://schemas.microsoft.com/office/drawing/2014/main" xmlns="" id="{0582F38C-CF31-6649-8C3E-3311D3C4C989}"/>
              </a:ext>
            </a:extLst>
          </p:cNvPr>
          <p:cNvSpPr/>
          <p:nvPr/>
        </p:nvSpPr>
        <p:spPr>
          <a:xfrm>
            <a:off x="6578988" y="117752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2" name="Oval 141">
            <a:extLst>
              <a:ext uri="{FF2B5EF4-FFF2-40B4-BE49-F238E27FC236}">
                <a16:creationId xmlns:a16="http://schemas.microsoft.com/office/drawing/2014/main" xmlns="" id="{6BED5E11-6550-724A-A948-D9BD5F4463EB}"/>
              </a:ext>
            </a:extLst>
          </p:cNvPr>
          <p:cNvSpPr/>
          <p:nvPr/>
        </p:nvSpPr>
        <p:spPr>
          <a:xfrm>
            <a:off x="6578988" y="140797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3" name="Oval 142">
            <a:extLst>
              <a:ext uri="{FF2B5EF4-FFF2-40B4-BE49-F238E27FC236}">
                <a16:creationId xmlns:a16="http://schemas.microsoft.com/office/drawing/2014/main" xmlns="" id="{42495C5D-2565-AE44-BAD5-EE7B03D98FB0}"/>
              </a:ext>
            </a:extLst>
          </p:cNvPr>
          <p:cNvSpPr/>
          <p:nvPr/>
        </p:nvSpPr>
        <p:spPr>
          <a:xfrm>
            <a:off x="6578987" y="163472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4" name="Oval 143">
            <a:extLst>
              <a:ext uri="{FF2B5EF4-FFF2-40B4-BE49-F238E27FC236}">
                <a16:creationId xmlns:a16="http://schemas.microsoft.com/office/drawing/2014/main" xmlns="" id="{AD6252AB-AEDB-244F-8AB5-8ABB208CF68F}"/>
              </a:ext>
            </a:extLst>
          </p:cNvPr>
          <p:cNvSpPr/>
          <p:nvPr/>
        </p:nvSpPr>
        <p:spPr>
          <a:xfrm>
            <a:off x="6578986" y="186041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5" name="Oval 144">
            <a:extLst>
              <a:ext uri="{FF2B5EF4-FFF2-40B4-BE49-F238E27FC236}">
                <a16:creationId xmlns:a16="http://schemas.microsoft.com/office/drawing/2014/main" xmlns="" id="{35F5BE84-AF0B-D143-8161-CC98F5D3759E}"/>
              </a:ext>
            </a:extLst>
          </p:cNvPr>
          <p:cNvSpPr/>
          <p:nvPr/>
        </p:nvSpPr>
        <p:spPr>
          <a:xfrm>
            <a:off x="6870992" y="1282439"/>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6" name="Oval 145">
            <a:extLst>
              <a:ext uri="{FF2B5EF4-FFF2-40B4-BE49-F238E27FC236}">
                <a16:creationId xmlns:a16="http://schemas.microsoft.com/office/drawing/2014/main" xmlns="" id="{BF3F9B16-6817-7443-8813-74F9819E9CAD}"/>
              </a:ext>
            </a:extLst>
          </p:cNvPr>
          <p:cNvSpPr/>
          <p:nvPr/>
        </p:nvSpPr>
        <p:spPr>
          <a:xfrm>
            <a:off x="6870992" y="151288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7" name="Oval 146">
            <a:extLst>
              <a:ext uri="{FF2B5EF4-FFF2-40B4-BE49-F238E27FC236}">
                <a16:creationId xmlns:a16="http://schemas.microsoft.com/office/drawing/2014/main" xmlns="" id="{162A3489-4392-E344-8180-BF042500A047}"/>
              </a:ext>
            </a:extLst>
          </p:cNvPr>
          <p:cNvSpPr/>
          <p:nvPr/>
        </p:nvSpPr>
        <p:spPr>
          <a:xfrm>
            <a:off x="6870991" y="173963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8" name="Oval 147">
            <a:extLst>
              <a:ext uri="{FF2B5EF4-FFF2-40B4-BE49-F238E27FC236}">
                <a16:creationId xmlns:a16="http://schemas.microsoft.com/office/drawing/2014/main" xmlns="" id="{B3C21305-087C-1A4B-9999-82913D79861A}"/>
              </a:ext>
            </a:extLst>
          </p:cNvPr>
          <p:cNvSpPr/>
          <p:nvPr/>
        </p:nvSpPr>
        <p:spPr>
          <a:xfrm>
            <a:off x="6286400" y="127566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9" name="Oval 148">
            <a:extLst>
              <a:ext uri="{FF2B5EF4-FFF2-40B4-BE49-F238E27FC236}">
                <a16:creationId xmlns:a16="http://schemas.microsoft.com/office/drawing/2014/main" xmlns="" id="{9F3381A3-4531-794E-BE23-41070A38168B}"/>
              </a:ext>
            </a:extLst>
          </p:cNvPr>
          <p:cNvSpPr/>
          <p:nvPr/>
        </p:nvSpPr>
        <p:spPr>
          <a:xfrm>
            <a:off x="6286400" y="150611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0" name="Oval 149">
            <a:extLst>
              <a:ext uri="{FF2B5EF4-FFF2-40B4-BE49-F238E27FC236}">
                <a16:creationId xmlns:a16="http://schemas.microsoft.com/office/drawing/2014/main" xmlns="" id="{A25D6B03-73DD-DE49-8E4C-A78020BF3412}"/>
              </a:ext>
            </a:extLst>
          </p:cNvPr>
          <p:cNvSpPr/>
          <p:nvPr/>
        </p:nvSpPr>
        <p:spPr>
          <a:xfrm>
            <a:off x="6286399" y="173286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151" name="Straight Connector 150">
            <a:extLst>
              <a:ext uri="{FF2B5EF4-FFF2-40B4-BE49-F238E27FC236}">
                <a16:creationId xmlns:a16="http://schemas.microsoft.com/office/drawing/2014/main" xmlns="" id="{4AA3726F-EBDC-B949-BCDF-FF78C8DBF198}"/>
              </a:ext>
            </a:extLst>
          </p:cNvPr>
          <p:cNvCxnSpPr>
            <a:stCxn id="148" idx="6"/>
            <a:endCxn id="141" idx="2"/>
          </p:cNvCxnSpPr>
          <p:nvPr/>
        </p:nvCxnSpPr>
        <p:spPr>
          <a:xfrm flipV="1">
            <a:off x="6432983" y="1251879"/>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xmlns="" id="{3A4495FB-CF3C-5945-B302-ACD8110D0F00}"/>
              </a:ext>
            </a:extLst>
          </p:cNvPr>
          <p:cNvCxnSpPr>
            <a:stCxn id="148" idx="6"/>
            <a:endCxn id="142" idx="2"/>
          </p:cNvCxnSpPr>
          <p:nvPr/>
        </p:nvCxnSpPr>
        <p:spPr>
          <a:xfrm>
            <a:off x="6432983" y="1350019"/>
            <a:ext cx="146005" cy="1323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xmlns="" id="{6B217A9C-AFAA-944E-A0EB-267E3ED8338D}"/>
              </a:ext>
            </a:extLst>
          </p:cNvPr>
          <p:cNvCxnSpPr>
            <a:stCxn id="149" idx="6"/>
            <a:endCxn id="142" idx="2"/>
          </p:cNvCxnSpPr>
          <p:nvPr/>
        </p:nvCxnSpPr>
        <p:spPr>
          <a:xfrm flipV="1">
            <a:off x="6432983" y="1482328"/>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xmlns="" id="{C0985E08-0A0A-614D-AA3F-6A2DDD9FA737}"/>
              </a:ext>
            </a:extLst>
          </p:cNvPr>
          <p:cNvCxnSpPr>
            <a:stCxn id="149" idx="6"/>
            <a:endCxn id="143" idx="2"/>
          </p:cNvCxnSpPr>
          <p:nvPr/>
        </p:nvCxnSpPr>
        <p:spPr>
          <a:xfrm>
            <a:off x="6432983" y="1580468"/>
            <a:ext cx="146004" cy="12861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xmlns="" id="{195D3FBF-BABE-2546-ADF6-DECAF3C8C40D}"/>
              </a:ext>
            </a:extLst>
          </p:cNvPr>
          <p:cNvCxnSpPr>
            <a:stCxn id="150" idx="6"/>
            <a:endCxn id="143" idx="2"/>
          </p:cNvCxnSpPr>
          <p:nvPr/>
        </p:nvCxnSpPr>
        <p:spPr>
          <a:xfrm flipV="1">
            <a:off x="6432982" y="1709078"/>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xmlns="" id="{6F345CC2-7555-834C-BF41-17442375941F}"/>
              </a:ext>
            </a:extLst>
          </p:cNvPr>
          <p:cNvCxnSpPr>
            <a:stCxn id="150" idx="6"/>
            <a:endCxn id="144" idx="2"/>
          </p:cNvCxnSpPr>
          <p:nvPr/>
        </p:nvCxnSpPr>
        <p:spPr>
          <a:xfrm>
            <a:off x="6432982" y="1807218"/>
            <a:ext cx="146004" cy="12755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xmlns="" id="{0F9E4C1E-4AE0-C34D-A55F-ED4013F9B61E}"/>
              </a:ext>
            </a:extLst>
          </p:cNvPr>
          <p:cNvCxnSpPr>
            <a:cxnSpLocks/>
            <a:endCxn id="143" idx="2"/>
          </p:cNvCxnSpPr>
          <p:nvPr/>
        </p:nvCxnSpPr>
        <p:spPr>
          <a:xfrm>
            <a:off x="6432982" y="1350019"/>
            <a:ext cx="146005" cy="35905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xmlns="" id="{54B5D4B5-B4E5-C84A-B813-91B675D02F54}"/>
              </a:ext>
            </a:extLst>
          </p:cNvPr>
          <p:cNvCxnSpPr>
            <a:stCxn id="148" idx="6"/>
            <a:endCxn id="144" idx="2"/>
          </p:cNvCxnSpPr>
          <p:nvPr/>
        </p:nvCxnSpPr>
        <p:spPr>
          <a:xfrm>
            <a:off x="6432983" y="1350019"/>
            <a:ext cx="146003" cy="5847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xmlns="" id="{332BE9F0-3081-D84B-910B-805B6E64D569}"/>
              </a:ext>
            </a:extLst>
          </p:cNvPr>
          <p:cNvCxnSpPr>
            <a:stCxn id="149" idx="6"/>
            <a:endCxn id="141" idx="2"/>
          </p:cNvCxnSpPr>
          <p:nvPr/>
        </p:nvCxnSpPr>
        <p:spPr>
          <a:xfrm flipV="1">
            <a:off x="6432983" y="1251879"/>
            <a:ext cx="146005" cy="32858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xmlns="" id="{4E4364F0-D62E-7B48-BF49-3C311FDC659C}"/>
              </a:ext>
            </a:extLst>
          </p:cNvPr>
          <p:cNvCxnSpPr>
            <a:endCxn id="144" idx="2"/>
          </p:cNvCxnSpPr>
          <p:nvPr/>
        </p:nvCxnSpPr>
        <p:spPr>
          <a:xfrm>
            <a:off x="6432981" y="1589160"/>
            <a:ext cx="146005" cy="3456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xmlns="" id="{9D86771F-547E-C94A-B834-99CB1E7E4D1F}"/>
              </a:ext>
            </a:extLst>
          </p:cNvPr>
          <p:cNvCxnSpPr>
            <a:stCxn id="150" idx="6"/>
            <a:endCxn id="142" idx="2"/>
          </p:cNvCxnSpPr>
          <p:nvPr/>
        </p:nvCxnSpPr>
        <p:spPr>
          <a:xfrm flipV="1">
            <a:off x="6432982" y="1482328"/>
            <a:ext cx="146006" cy="3248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xmlns="" id="{7C4E5657-7AD4-AC43-9EFE-5F9A7BFC5572}"/>
              </a:ext>
            </a:extLst>
          </p:cNvPr>
          <p:cNvCxnSpPr>
            <a:cxnSpLocks/>
            <a:stCxn id="150" idx="6"/>
            <a:endCxn id="141" idx="2"/>
          </p:cNvCxnSpPr>
          <p:nvPr/>
        </p:nvCxnSpPr>
        <p:spPr>
          <a:xfrm flipV="1">
            <a:off x="6432982" y="1251879"/>
            <a:ext cx="146006" cy="55533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xmlns="" id="{A1551FDB-7337-0343-81D4-91020E07DC3E}"/>
              </a:ext>
            </a:extLst>
          </p:cNvPr>
          <p:cNvCxnSpPr>
            <a:cxnSpLocks/>
            <a:stCxn id="141" idx="6"/>
            <a:endCxn id="145" idx="2"/>
          </p:cNvCxnSpPr>
          <p:nvPr/>
        </p:nvCxnSpPr>
        <p:spPr>
          <a:xfrm>
            <a:off x="6725571" y="1251879"/>
            <a:ext cx="145421" cy="1049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xmlns="" id="{6591EA2C-EFD1-4A45-9A82-0942D86E9352}"/>
              </a:ext>
            </a:extLst>
          </p:cNvPr>
          <p:cNvCxnSpPr>
            <a:stCxn id="141" idx="6"/>
            <a:endCxn id="146" idx="2"/>
          </p:cNvCxnSpPr>
          <p:nvPr/>
        </p:nvCxnSpPr>
        <p:spPr>
          <a:xfrm>
            <a:off x="6725571" y="1251879"/>
            <a:ext cx="145421" cy="33536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xmlns="" id="{7625FBBB-7D42-C749-8039-3127A0D5B68A}"/>
              </a:ext>
            </a:extLst>
          </p:cNvPr>
          <p:cNvCxnSpPr>
            <a:stCxn id="141" idx="6"/>
            <a:endCxn id="147" idx="2"/>
          </p:cNvCxnSpPr>
          <p:nvPr/>
        </p:nvCxnSpPr>
        <p:spPr>
          <a:xfrm>
            <a:off x="6725571" y="1251879"/>
            <a:ext cx="145420" cy="56211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xmlns="" id="{BC98B941-DCEE-1449-B5F0-19902C185DFF}"/>
              </a:ext>
            </a:extLst>
          </p:cNvPr>
          <p:cNvCxnSpPr>
            <a:stCxn id="142" idx="6"/>
            <a:endCxn id="145" idx="2"/>
          </p:cNvCxnSpPr>
          <p:nvPr/>
        </p:nvCxnSpPr>
        <p:spPr>
          <a:xfrm flipV="1">
            <a:off x="6725571" y="1356790"/>
            <a:ext cx="145421" cy="12553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xmlns="" id="{0EDE7661-D707-7642-A0EC-7D025C1EA3FF}"/>
              </a:ext>
            </a:extLst>
          </p:cNvPr>
          <p:cNvCxnSpPr>
            <a:stCxn id="143" idx="6"/>
            <a:endCxn id="146" idx="2"/>
          </p:cNvCxnSpPr>
          <p:nvPr/>
        </p:nvCxnSpPr>
        <p:spPr>
          <a:xfrm flipV="1">
            <a:off x="6725570" y="1587239"/>
            <a:ext cx="145422" cy="12183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xmlns="" id="{E325364F-29E7-BE4F-8B08-6E411BE9C1E3}"/>
              </a:ext>
            </a:extLst>
          </p:cNvPr>
          <p:cNvCxnSpPr>
            <a:stCxn id="144" idx="6"/>
            <a:endCxn id="147" idx="2"/>
          </p:cNvCxnSpPr>
          <p:nvPr/>
        </p:nvCxnSpPr>
        <p:spPr>
          <a:xfrm flipV="1">
            <a:off x="6725569" y="1813989"/>
            <a:ext cx="145422" cy="12078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xmlns="" id="{7D3B23A2-BCC5-4947-9234-8E6C5CC2C2FE}"/>
              </a:ext>
            </a:extLst>
          </p:cNvPr>
          <p:cNvCxnSpPr>
            <a:endCxn id="146" idx="2"/>
          </p:cNvCxnSpPr>
          <p:nvPr/>
        </p:nvCxnSpPr>
        <p:spPr>
          <a:xfrm>
            <a:off x="6725569" y="1482328"/>
            <a:ext cx="145423" cy="1049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xmlns="" id="{632FEC20-E2CB-A74A-849B-59F766AEA3E2}"/>
              </a:ext>
            </a:extLst>
          </p:cNvPr>
          <p:cNvCxnSpPr>
            <a:stCxn id="142" idx="6"/>
            <a:endCxn id="147" idx="2"/>
          </p:cNvCxnSpPr>
          <p:nvPr/>
        </p:nvCxnSpPr>
        <p:spPr>
          <a:xfrm>
            <a:off x="6725571" y="1482328"/>
            <a:ext cx="145420" cy="3316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xmlns="" id="{2B8713BA-D044-B54A-A3F6-908885924FED}"/>
              </a:ext>
            </a:extLst>
          </p:cNvPr>
          <p:cNvCxnSpPr>
            <a:stCxn id="143" idx="6"/>
            <a:endCxn id="145" idx="2"/>
          </p:cNvCxnSpPr>
          <p:nvPr/>
        </p:nvCxnSpPr>
        <p:spPr>
          <a:xfrm flipV="1">
            <a:off x="6725570" y="1356790"/>
            <a:ext cx="145422" cy="3522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xmlns="" id="{B745517A-EA5E-4F48-BAA2-B58E960F7AEF}"/>
              </a:ext>
            </a:extLst>
          </p:cNvPr>
          <p:cNvCxnSpPr>
            <a:cxnSpLocks/>
            <a:stCxn id="144" idx="6"/>
            <a:endCxn id="145" idx="2"/>
          </p:cNvCxnSpPr>
          <p:nvPr/>
        </p:nvCxnSpPr>
        <p:spPr>
          <a:xfrm flipV="1">
            <a:off x="6725569" y="1356790"/>
            <a:ext cx="145423" cy="57797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xmlns="" id="{B85A26B5-A275-344A-A88F-38D02578BA4C}"/>
              </a:ext>
            </a:extLst>
          </p:cNvPr>
          <p:cNvCxnSpPr>
            <a:cxnSpLocks/>
            <a:stCxn id="144" idx="6"/>
            <a:endCxn id="146" idx="2"/>
          </p:cNvCxnSpPr>
          <p:nvPr/>
        </p:nvCxnSpPr>
        <p:spPr>
          <a:xfrm flipV="1">
            <a:off x="6725569" y="1587239"/>
            <a:ext cx="145423" cy="34753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74" name="Oval 173">
            <a:extLst>
              <a:ext uri="{FF2B5EF4-FFF2-40B4-BE49-F238E27FC236}">
                <a16:creationId xmlns:a16="http://schemas.microsoft.com/office/drawing/2014/main" xmlns="" id="{68159BB8-F125-C14C-BB11-3D02FCD32E63}"/>
              </a:ext>
            </a:extLst>
          </p:cNvPr>
          <p:cNvSpPr/>
          <p:nvPr/>
        </p:nvSpPr>
        <p:spPr>
          <a:xfrm>
            <a:off x="8325366" y="117752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5" name="Oval 174">
            <a:extLst>
              <a:ext uri="{FF2B5EF4-FFF2-40B4-BE49-F238E27FC236}">
                <a16:creationId xmlns:a16="http://schemas.microsoft.com/office/drawing/2014/main" xmlns="" id="{9646602C-5347-0D4A-8A33-231B4851503E}"/>
              </a:ext>
            </a:extLst>
          </p:cNvPr>
          <p:cNvSpPr/>
          <p:nvPr/>
        </p:nvSpPr>
        <p:spPr>
          <a:xfrm>
            <a:off x="8325366" y="140797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6" name="Oval 175">
            <a:extLst>
              <a:ext uri="{FF2B5EF4-FFF2-40B4-BE49-F238E27FC236}">
                <a16:creationId xmlns:a16="http://schemas.microsoft.com/office/drawing/2014/main" xmlns="" id="{8B54A031-72DB-CF4A-8358-CD606D563334}"/>
              </a:ext>
            </a:extLst>
          </p:cNvPr>
          <p:cNvSpPr/>
          <p:nvPr/>
        </p:nvSpPr>
        <p:spPr>
          <a:xfrm>
            <a:off x="8325365" y="163472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7" name="Oval 176">
            <a:extLst>
              <a:ext uri="{FF2B5EF4-FFF2-40B4-BE49-F238E27FC236}">
                <a16:creationId xmlns:a16="http://schemas.microsoft.com/office/drawing/2014/main" xmlns="" id="{29FB57D5-0FC8-0D44-8D84-B215A49EFA0C}"/>
              </a:ext>
            </a:extLst>
          </p:cNvPr>
          <p:cNvSpPr/>
          <p:nvPr/>
        </p:nvSpPr>
        <p:spPr>
          <a:xfrm>
            <a:off x="8325364" y="186041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8" name="Oval 177">
            <a:extLst>
              <a:ext uri="{FF2B5EF4-FFF2-40B4-BE49-F238E27FC236}">
                <a16:creationId xmlns:a16="http://schemas.microsoft.com/office/drawing/2014/main" xmlns="" id="{48321B44-C97B-DD4B-B7B8-793AA9F8126E}"/>
              </a:ext>
            </a:extLst>
          </p:cNvPr>
          <p:cNvSpPr/>
          <p:nvPr/>
        </p:nvSpPr>
        <p:spPr>
          <a:xfrm>
            <a:off x="8617370" y="1282439"/>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9" name="Oval 178">
            <a:extLst>
              <a:ext uri="{FF2B5EF4-FFF2-40B4-BE49-F238E27FC236}">
                <a16:creationId xmlns:a16="http://schemas.microsoft.com/office/drawing/2014/main" xmlns="" id="{391D1A14-39CE-9B43-A969-23181B2055B5}"/>
              </a:ext>
            </a:extLst>
          </p:cNvPr>
          <p:cNvSpPr/>
          <p:nvPr/>
        </p:nvSpPr>
        <p:spPr>
          <a:xfrm>
            <a:off x="8617370" y="151288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0" name="Oval 179">
            <a:extLst>
              <a:ext uri="{FF2B5EF4-FFF2-40B4-BE49-F238E27FC236}">
                <a16:creationId xmlns:a16="http://schemas.microsoft.com/office/drawing/2014/main" xmlns="" id="{1A75EE73-0560-0E44-82A6-0D4B313BE0EB}"/>
              </a:ext>
            </a:extLst>
          </p:cNvPr>
          <p:cNvSpPr/>
          <p:nvPr/>
        </p:nvSpPr>
        <p:spPr>
          <a:xfrm>
            <a:off x="8617369" y="173963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1" name="Oval 180">
            <a:extLst>
              <a:ext uri="{FF2B5EF4-FFF2-40B4-BE49-F238E27FC236}">
                <a16:creationId xmlns:a16="http://schemas.microsoft.com/office/drawing/2014/main" xmlns="" id="{D4D3A306-BACA-1B41-B90B-7FDCE521D4A6}"/>
              </a:ext>
            </a:extLst>
          </p:cNvPr>
          <p:cNvSpPr/>
          <p:nvPr/>
        </p:nvSpPr>
        <p:spPr>
          <a:xfrm>
            <a:off x="8032778" y="127566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2" name="Oval 181">
            <a:extLst>
              <a:ext uri="{FF2B5EF4-FFF2-40B4-BE49-F238E27FC236}">
                <a16:creationId xmlns:a16="http://schemas.microsoft.com/office/drawing/2014/main" xmlns="" id="{CBB8B1F4-C8CD-CC4C-B8BA-D9DBADDCBF79}"/>
              </a:ext>
            </a:extLst>
          </p:cNvPr>
          <p:cNvSpPr/>
          <p:nvPr/>
        </p:nvSpPr>
        <p:spPr>
          <a:xfrm>
            <a:off x="8032778" y="150611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3" name="Oval 182">
            <a:extLst>
              <a:ext uri="{FF2B5EF4-FFF2-40B4-BE49-F238E27FC236}">
                <a16:creationId xmlns:a16="http://schemas.microsoft.com/office/drawing/2014/main" xmlns="" id="{16DEC1ED-9582-1442-B01E-45587E7A8A51}"/>
              </a:ext>
            </a:extLst>
          </p:cNvPr>
          <p:cNvSpPr/>
          <p:nvPr/>
        </p:nvSpPr>
        <p:spPr>
          <a:xfrm>
            <a:off x="8032777" y="173286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184" name="Straight Connector 183">
            <a:extLst>
              <a:ext uri="{FF2B5EF4-FFF2-40B4-BE49-F238E27FC236}">
                <a16:creationId xmlns:a16="http://schemas.microsoft.com/office/drawing/2014/main" xmlns="" id="{88F05549-5CAE-2645-B5A1-C6377AB783E5}"/>
              </a:ext>
            </a:extLst>
          </p:cNvPr>
          <p:cNvCxnSpPr>
            <a:stCxn id="181" idx="6"/>
            <a:endCxn id="174" idx="2"/>
          </p:cNvCxnSpPr>
          <p:nvPr/>
        </p:nvCxnSpPr>
        <p:spPr>
          <a:xfrm flipV="1">
            <a:off x="8179361" y="1251879"/>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xmlns="" id="{BD100A5F-D665-6741-9098-8CBBBCD1C221}"/>
              </a:ext>
            </a:extLst>
          </p:cNvPr>
          <p:cNvCxnSpPr>
            <a:stCxn id="181" idx="6"/>
            <a:endCxn id="175" idx="2"/>
          </p:cNvCxnSpPr>
          <p:nvPr/>
        </p:nvCxnSpPr>
        <p:spPr>
          <a:xfrm>
            <a:off x="8179361" y="1350019"/>
            <a:ext cx="146005" cy="1323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xmlns="" id="{C3CD5521-B877-3B46-87EE-5A1DA4083401}"/>
              </a:ext>
            </a:extLst>
          </p:cNvPr>
          <p:cNvCxnSpPr>
            <a:stCxn id="182" idx="6"/>
            <a:endCxn id="175" idx="2"/>
          </p:cNvCxnSpPr>
          <p:nvPr/>
        </p:nvCxnSpPr>
        <p:spPr>
          <a:xfrm flipV="1">
            <a:off x="8179361" y="1482328"/>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xmlns="" id="{84574654-6A66-D348-959B-4D639394CDFA}"/>
              </a:ext>
            </a:extLst>
          </p:cNvPr>
          <p:cNvCxnSpPr>
            <a:stCxn id="182" idx="6"/>
            <a:endCxn id="176" idx="2"/>
          </p:cNvCxnSpPr>
          <p:nvPr/>
        </p:nvCxnSpPr>
        <p:spPr>
          <a:xfrm>
            <a:off x="8179361" y="1580468"/>
            <a:ext cx="146004" cy="12861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xmlns="" id="{5DB2719C-C209-7C47-B9E1-582C910463AF}"/>
              </a:ext>
            </a:extLst>
          </p:cNvPr>
          <p:cNvCxnSpPr>
            <a:stCxn id="183" idx="6"/>
            <a:endCxn id="176" idx="2"/>
          </p:cNvCxnSpPr>
          <p:nvPr/>
        </p:nvCxnSpPr>
        <p:spPr>
          <a:xfrm flipV="1">
            <a:off x="8179360" y="1709078"/>
            <a:ext cx="146005" cy="981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xmlns="" id="{F188D68C-1FDD-C94E-98A7-C6F45786EA0C}"/>
              </a:ext>
            </a:extLst>
          </p:cNvPr>
          <p:cNvCxnSpPr>
            <a:stCxn id="183" idx="6"/>
            <a:endCxn id="177" idx="2"/>
          </p:cNvCxnSpPr>
          <p:nvPr/>
        </p:nvCxnSpPr>
        <p:spPr>
          <a:xfrm>
            <a:off x="8179360" y="1807218"/>
            <a:ext cx="146004" cy="12755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xmlns="" id="{F69B5852-1A41-0149-8DB4-70A2B546AECA}"/>
              </a:ext>
            </a:extLst>
          </p:cNvPr>
          <p:cNvCxnSpPr>
            <a:cxnSpLocks/>
            <a:endCxn id="176" idx="2"/>
          </p:cNvCxnSpPr>
          <p:nvPr/>
        </p:nvCxnSpPr>
        <p:spPr>
          <a:xfrm>
            <a:off x="8179360" y="1350019"/>
            <a:ext cx="146005" cy="35905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xmlns="" id="{6CF6ED87-D8BB-F840-A30F-834FF85D95B6}"/>
              </a:ext>
            </a:extLst>
          </p:cNvPr>
          <p:cNvCxnSpPr>
            <a:stCxn id="181" idx="6"/>
            <a:endCxn id="177" idx="2"/>
          </p:cNvCxnSpPr>
          <p:nvPr/>
        </p:nvCxnSpPr>
        <p:spPr>
          <a:xfrm>
            <a:off x="8179361" y="1350019"/>
            <a:ext cx="146003" cy="5847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xmlns="" id="{57D8D8EE-5E8E-454C-BA7D-C40E32E96A92}"/>
              </a:ext>
            </a:extLst>
          </p:cNvPr>
          <p:cNvCxnSpPr>
            <a:stCxn id="182" idx="6"/>
            <a:endCxn id="174" idx="2"/>
          </p:cNvCxnSpPr>
          <p:nvPr/>
        </p:nvCxnSpPr>
        <p:spPr>
          <a:xfrm flipV="1">
            <a:off x="8179361" y="1251879"/>
            <a:ext cx="146005" cy="32858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xmlns="" id="{E0EBDD8B-0EA0-904E-AF4E-1DFBD600C066}"/>
              </a:ext>
            </a:extLst>
          </p:cNvPr>
          <p:cNvCxnSpPr>
            <a:endCxn id="177" idx="2"/>
          </p:cNvCxnSpPr>
          <p:nvPr/>
        </p:nvCxnSpPr>
        <p:spPr>
          <a:xfrm>
            <a:off x="8179359" y="1589160"/>
            <a:ext cx="146005" cy="3456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xmlns="" id="{F5D18C15-6670-CB41-9422-32B2ED392F55}"/>
              </a:ext>
            </a:extLst>
          </p:cNvPr>
          <p:cNvCxnSpPr>
            <a:stCxn id="183" idx="6"/>
            <a:endCxn id="175" idx="2"/>
          </p:cNvCxnSpPr>
          <p:nvPr/>
        </p:nvCxnSpPr>
        <p:spPr>
          <a:xfrm flipV="1">
            <a:off x="8179360" y="1482328"/>
            <a:ext cx="146006" cy="3248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xmlns="" id="{11EA3487-9DB3-F048-8F89-2F4323C30288}"/>
              </a:ext>
            </a:extLst>
          </p:cNvPr>
          <p:cNvCxnSpPr>
            <a:cxnSpLocks/>
            <a:stCxn id="183" idx="6"/>
            <a:endCxn id="174" idx="2"/>
          </p:cNvCxnSpPr>
          <p:nvPr/>
        </p:nvCxnSpPr>
        <p:spPr>
          <a:xfrm flipV="1">
            <a:off x="8179360" y="1251879"/>
            <a:ext cx="146006" cy="55533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xmlns="" id="{D7DA4EC0-A238-014F-83D7-4369A5C354F2}"/>
              </a:ext>
            </a:extLst>
          </p:cNvPr>
          <p:cNvCxnSpPr>
            <a:cxnSpLocks/>
            <a:stCxn id="174" idx="6"/>
            <a:endCxn id="178" idx="2"/>
          </p:cNvCxnSpPr>
          <p:nvPr/>
        </p:nvCxnSpPr>
        <p:spPr>
          <a:xfrm>
            <a:off x="8471949" y="1251879"/>
            <a:ext cx="145421" cy="1049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xmlns="" id="{62E772ED-0C05-1D42-BE12-6F2385359F37}"/>
              </a:ext>
            </a:extLst>
          </p:cNvPr>
          <p:cNvCxnSpPr>
            <a:stCxn id="174" idx="6"/>
            <a:endCxn id="179" idx="2"/>
          </p:cNvCxnSpPr>
          <p:nvPr/>
        </p:nvCxnSpPr>
        <p:spPr>
          <a:xfrm>
            <a:off x="8471949" y="1251879"/>
            <a:ext cx="145421" cy="33536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xmlns="" id="{F25C8095-CE60-E545-A4B9-6812264746C7}"/>
              </a:ext>
            </a:extLst>
          </p:cNvPr>
          <p:cNvCxnSpPr>
            <a:stCxn id="174" idx="6"/>
            <a:endCxn id="180" idx="2"/>
          </p:cNvCxnSpPr>
          <p:nvPr/>
        </p:nvCxnSpPr>
        <p:spPr>
          <a:xfrm>
            <a:off x="8471949" y="1251879"/>
            <a:ext cx="145420" cy="56211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xmlns="" id="{CD4CFA9A-76ED-AC41-8C10-F0F81BC12DD8}"/>
              </a:ext>
            </a:extLst>
          </p:cNvPr>
          <p:cNvCxnSpPr>
            <a:stCxn id="175" idx="6"/>
            <a:endCxn id="178" idx="2"/>
          </p:cNvCxnSpPr>
          <p:nvPr/>
        </p:nvCxnSpPr>
        <p:spPr>
          <a:xfrm flipV="1">
            <a:off x="8471949" y="1356790"/>
            <a:ext cx="145421" cy="12553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xmlns="" id="{60BBAF2E-F462-C44F-A51A-1DCA87CF5B71}"/>
              </a:ext>
            </a:extLst>
          </p:cNvPr>
          <p:cNvCxnSpPr>
            <a:stCxn id="176" idx="6"/>
            <a:endCxn id="179" idx="2"/>
          </p:cNvCxnSpPr>
          <p:nvPr/>
        </p:nvCxnSpPr>
        <p:spPr>
          <a:xfrm flipV="1">
            <a:off x="8471948" y="1587239"/>
            <a:ext cx="145422" cy="12183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xmlns="" id="{2686C80A-5D3E-FB43-8A29-1120516DD46F}"/>
              </a:ext>
            </a:extLst>
          </p:cNvPr>
          <p:cNvCxnSpPr>
            <a:stCxn id="177" idx="6"/>
            <a:endCxn id="180" idx="2"/>
          </p:cNvCxnSpPr>
          <p:nvPr/>
        </p:nvCxnSpPr>
        <p:spPr>
          <a:xfrm flipV="1">
            <a:off x="8471947" y="1813989"/>
            <a:ext cx="145422" cy="12078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xmlns="" id="{F19A30CF-83C2-2A45-9D44-FB68F8296DEA}"/>
              </a:ext>
            </a:extLst>
          </p:cNvPr>
          <p:cNvCxnSpPr>
            <a:endCxn id="179" idx="2"/>
          </p:cNvCxnSpPr>
          <p:nvPr/>
        </p:nvCxnSpPr>
        <p:spPr>
          <a:xfrm>
            <a:off x="8471947" y="1482328"/>
            <a:ext cx="145423" cy="1049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xmlns="" id="{49C634B7-A05E-7243-8E2A-16A6E435D1FE}"/>
              </a:ext>
            </a:extLst>
          </p:cNvPr>
          <p:cNvCxnSpPr>
            <a:stCxn id="175" idx="6"/>
            <a:endCxn id="180" idx="2"/>
          </p:cNvCxnSpPr>
          <p:nvPr/>
        </p:nvCxnSpPr>
        <p:spPr>
          <a:xfrm>
            <a:off x="8471949" y="1482328"/>
            <a:ext cx="145420" cy="3316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xmlns="" id="{753AC6C3-E26D-FD49-83A0-140763FD1F12}"/>
              </a:ext>
            </a:extLst>
          </p:cNvPr>
          <p:cNvCxnSpPr>
            <a:stCxn id="176" idx="6"/>
            <a:endCxn id="178" idx="2"/>
          </p:cNvCxnSpPr>
          <p:nvPr/>
        </p:nvCxnSpPr>
        <p:spPr>
          <a:xfrm flipV="1">
            <a:off x="8471948" y="1356790"/>
            <a:ext cx="145422" cy="3522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xmlns="" id="{D5AC603A-CB28-0F45-8743-AF49DA5DDA05}"/>
              </a:ext>
            </a:extLst>
          </p:cNvPr>
          <p:cNvCxnSpPr>
            <a:cxnSpLocks/>
            <a:stCxn id="177" idx="6"/>
            <a:endCxn id="178" idx="2"/>
          </p:cNvCxnSpPr>
          <p:nvPr/>
        </p:nvCxnSpPr>
        <p:spPr>
          <a:xfrm flipV="1">
            <a:off x="8471947" y="1356790"/>
            <a:ext cx="145423" cy="57797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xmlns="" id="{6C1750AD-714B-504B-97B3-E0CA4E095AE2}"/>
              </a:ext>
            </a:extLst>
          </p:cNvPr>
          <p:cNvCxnSpPr>
            <a:cxnSpLocks/>
            <a:stCxn id="177" idx="6"/>
            <a:endCxn id="179" idx="2"/>
          </p:cNvCxnSpPr>
          <p:nvPr/>
        </p:nvCxnSpPr>
        <p:spPr>
          <a:xfrm flipV="1">
            <a:off x="8471947" y="1587239"/>
            <a:ext cx="145423" cy="34753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08" name="Rounded Rectangle 207">
            <a:extLst>
              <a:ext uri="{FF2B5EF4-FFF2-40B4-BE49-F238E27FC236}">
                <a16:creationId xmlns:a16="http://schemas.microsoft.com/office/drawing/2014/main" xmlns="" id="{DC82AA61-E787-E340-9BB2-5DC61A9A16DB}"/>
              </a:ext>
            </a:extLst>
          </p:cNvPr>
          <p:cNvSpPr/>
          <p:nvPr/>
        </p:nvSpPr>
        <p:spPr>
          <a:xfrm>
            <a:off x="3825380" y="1278825"/>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09" name="Rounded Rectangle 208">
            <a:extLst>
              <a:ext uri="{FF2B5EF4-FFF2-40B4-BE49-F238E27FC236}">
                <a16:creationId xmlns:a16="http://schemas.microsoft.com/office/drawing/2014/main" xmlns="" id="{295FD56D-F869-154B-A7BD-DBD9039B2C71}"/>
              </a:ext>
            </a:extLst>
          </p:cNvPr>
          <p:cNvSpPr/>
          <p:nvPr/>
        </p:nvSpPr>
        <p:spPr>
          <a:xfrm>
            <a:off x="3977780" y="1431225"/>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0" name="Rounded Rectangle 209">
            <a:extLst>
              <a:ext uri="{FF2B5EF4-FFF2-40B4-BE49-F238E27FC236}">
                <a16:creationId xmlns:a16="http://schemas.microsoft.com/office/drawing/2014/main" xmlns="" id="{7756043E-40C7-3B4F-B6E8-C804D2611205}"/>
              </a:ext>
            </a:extLst>
          </p:cNvPr>
          <p:cNvSpPr/>
          <p:nvPr/>
        </p:nvSpPr>
        <p:spPr>
          <a:xfrm>
            <a:off x="4130180" y="1583625"/>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211" name="Rounded Rectangle 210">
            <a:extLst>
              <a:ext uri="{FF2B5EF4-FFF2-40B4-BE49-F238E27FC236}">
                <a16:creationId xmlns:a16="http://schemas.microsoft.com/office/drawing/2014/main" xmlns="" id="{1D00F732-4BEF-D040-AC5E-D76F8701BD0A}"/>
              </a:ext>
            </a:extLst>
          </p:cNvPr>
          <p:cNvSpPr/>
          <p:nvPr/>
        </p:nvSpPr>
        <p:spPr>
          <a:xfrm>
            <a:off x="5495407" y="1293300"/>
            <a:ext cx="402671" cy="372905"/>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2" name="Rounded Rectangle 211">
            <a:extLst>
              <a:ext uri="{FF2B5EF4-FFF2-40B4-BE49-F238E27FC236}">
                <a16:creationId xmlns:a16="http://schemas.microsoft.com/office/drawing/2014/main" xmlns="" id="{A3C0ED09-B0D9-E24C-BCF5-7A1F728F2B63}"/>
              </a:ext>
            </a:extLst>
          </p:cNvPr>
          <p:cNvSpPr/>
          <p:nvPr/>
        </p:nvSpPr>
        <p:spPr>
          <a:xfrm>
            <a:off x="5647807" y="1445700"/>
            <a:ext cx="402671" cy="372905"/>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3" name="Rounded Rectangle 212">
            <a:extLst>
              <a:ext uri="{FF2B5EF4-FFF2-40B4-BE49-F238E27FC236}">
                <a16:creationId xmlns:a16="http://schemas.microsoft.com/office/drawing/2014/main" xmlns="" id="{C77D1D43-6215-E448-9C2D-DF2EB2B3247F}"/>
              </a:ext>
            </a:extLst>
          </p:cNvPr>
          <p:cNvSpPr/>
          <p:nvPr/>
        </p:nvSpPr>
        <p:spPr>
          <a:xfrm>
            <a:off x="5800207" y="1598100"/>
            <a:ext cx="402671" cy="372905"/>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4" name="Rounded Rectangle 213">
            <a:extLst>
              <a:ext uri="{FF2B5EF4-FFF2-40B4-BE49-F238E27FC236}">
                <a16:creationId xmlns:a16="http://schemas.microsoft.com/office/drawing/2014/main" xmlns="" id="{304BD129-CCA3-CB45-9148-43878A1F5D32}"/>
              </a:ext>
            </a:extLst>
          </p:cNvPr>
          <p:cNvSpPr/>
          <p:nvPr/>
        </p:nvSpPr>
        <p:spPr>
          <a:xfrm>
            <a:off x="7254579" y="1266421"/>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5" name="Rounded Rectangle 214">
            <a:extLst>
              <a:ext uri="{FF2B5EF4-FFF2-40B4-BE49-F238E27FC236}">
                <a16:creationId xmlns:a16="http://schemas.microsoft.com/office/drawing/2014/main" xmlns="" id="{6B110F28-4FFC-434D-A6DF-B40D1DAEF645}"/>
              </a:ext>
            </a:extLst>
          </p:cNvPr>
          <p:cNvSpPr/>
          <p:nvPr/>
        </p:nvSpPr>
        <p:spPr>
          <a:xfrm>
            <a:off x="7406979" y="1418821"/>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6" name="Rounded Rectangle 215">
            <a:extLst>
              <a:ext uri="{FF2B5EF4-FFF2-40B4-BE49-F238E27FC236}">
                <a16:creationId xmlns:a16="http://schemas.microsoft.com/office/drawing/2014/main" xmlns="" id="{FE8F7936-7CCC-8142-8827-9D260B8DB3A1}"/>
              </a:ext>
            </a:extLst>
          </p:cNvPr>
          <p:cNvSpPr/>
          <p:nvPr/>
        </p:nvSpPr>
        <p:spPr>
          <a:xfrm>
            <a:off x="7559379" y="1571221"/>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0" name="Oval 219">
            <a:extLst>
              <a:ext uri="{FF2B5EF4-FFF2-40B4-BE49-F238E27FC236}">
                <a16:creationId xmlns:a16="http://schemas.microsoft.com/office/drawing/2014/main" xmlns="" id="{76E2873C-5637-834D-A197-5805E121AF22}"/>
              </a:ext>
            </a:extLst>
          </p:cNvPr>
          <p:cNvSpPr/>
          <p:nvPr/>
        </p:nvSpPr>
        <p:spPr>
          <a:xfrm>
            <a:off x="6398334" y="2337167"/>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1" name="Oval 220">
            <a:extLst>
              <a:ext uri="{FF2B5EF4-FFF2-40B4-BE49-F238E27FC236}">
                <a16:creationId xmlns:a16="http://schemas.microsoft.com/office/drawing/2014/main" xmlns="" id="{0800EC56-D618-424C-896D-2A95A532B5AD}"/>
              </a:ext>
            </a:extLst>
          </p:cNvPr>
          <p:cNvSpPr/>
          <p:nvPr/>
        </p:nvSpPr>
        <p:spPr>
          <a:xfrm>
            <a:off x="6398334" y="2567616"/>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2" name="Oval 221">
            <a:extLst>
              <a:ext uri="{FF2B5EF4-FFF2-40B4-BE49-F238E27FC236}">
                <a16:creationId xmlns:a16="http://schemas.microsoft.com/office/drawing/2014/main" xmlns="" id="{5B99FD61-3B3D-774E-8349-837C85AAAAAF}"/>
              </a:ext>
            </a:extLst>
          </p:cNvPr>
          <p:cNvSpPr/>
          <p:nvPr/>
        </p:nvSpPr>
        <p:spPr>
          <a:xfrm>
            <a:off x="6398333" y="2794366"/>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3" name="Oval 222">
            <a:extLst>
              <a:ext uri="{FF2B5EF4-FFF2-40B4-BE49-F238E27FC236}">
                <a16:creationId xmlns:a16="http://schemas.microsoft.com/office/drawing/2014/main" xmlns="" id="{FEE9DC47-9BE9-BD49-B640-3E88222D979A}"/>
              </a:ext>
            </a:extLst>
          </p:cNvPr>
          <p:cNvSpPr/>
          <p:nvPr/>
        </p:nvSpPr>
        <p:spPr>
          <a:xfrm>
            <a:off x="6398332" y="3020057"/>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4" name="Oval 223">
            <a:extLst>
              <a:ext uri="{FF2B5EF4-FFF2-40B4-BE49-F238E27FC236}">
                <a16:creationId xmlns:a16="http://schemas.microsoft.com/office/drawing/2014/main" xmlns="" id="{D2F9FA39-59D5-D945-A2E8-D57F4D25DD61}"/>
              </a:ext>
            </a:extLst>
          </p:cNvPr>
          <p:cNvSpPr/>
          <p:nvPr/>
        </p:nvSpPr>
        <p:spPr>
          <a:xfrm>
            <a:off x="7327411" y="2467558"/>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5" name="Oval 224">
            <a:extLst>
              <a:ext uri="{FF2B5EF4-FFF2-40B4-BE49-F238E27FC236}">
                <a16:creationId xmlns:a16="http://schemas.microsoft.com/office/drawing/2014/main" xmlns="" id="{A1CFEDCC-CD74-4F47-9F70-E6EFE5132C75}"/>
              </a:ext>
            </a:extLst>
          </p:cNvPr>
          <p:cNvSpPr/>
          <p:nvPr/>
        </p:nvSpPr>
        <p:spPr>
          <a:xfrm>
            <a:off x="7327411" y="2698007"/>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6" name="Oval 225">
            <a:extLst>
              <a:ext uri="{FF2B5EF4-FFF2-40B4-BE49-F238E27FC236}">
                <a16:creationId xmlns:a16="http://schemas.microsoft.com/office/drawing/2014/main" xmlns="" id="{78A317A2-D858-7248-928A-308DB3DF2273}"/>
              </a:ext>
            </a:extLst>
          </p:cNvPr>
          <p:cNvSpPr/>
          <p:nvPr/>
        </p:nvSpPr>
        <p:spPr>
          <a:xfrm>
            <a:off x="7327410" y="2924757"/>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7" name="Oval 226">
            <a:extLst>
              <a:ext uri="{FF2B5EF4-FFF2-40B4-BE49-F238E27FC236}">
                <a16:creationId xmlns:a16="http://schemas.microsoft.com/office/drawing/2014/main" xmlns="" id="{9D6AF10F-D0AE-D347-A248-3C9521239FA2}"/>
              </a:ext>
            </a:extLst>
          </p:cNvPr>
          <p:cNvSpPr/>
          <p:nvPr/>
        </p:nvSpPr>
        <p:spPr>
          <a:xfrm>
            <a:off x="5499619" y="2467558"/>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8" name="Oval 227">
            <a:extLst>
              <a:ext uri="{FF2B5EF4-FFF2-40B4-BE49-F238E27FC236}">
                <a16:creationId xmlns:a16="http://schemas.microsoft.com/office/drawing/2014/main" xmlns="" id="{1977F323-EC7B-2942-A888-02D544FC1214}"/>
              </a:ext>
            </a:extLst>
          </p:cNvPr>
          <p:cNvSpPr/>
          <p:nvPr/>
        </p:nvSpPr>
        <p:spPr>
          <a:xfrm>
            <a:off x="5499619" y="269800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29" name="Oval 228">
            <a:extLst>
              <a:ext uri="{FF2B5EF4-FFF2-40B4-BE49-F238E27FC236}">
                <a16:creationId xmlns:a16="http://schemas.microsoft.com/office/drawing/2014/main" xmlns="" id="{A6E1F50A-F739-9745-AB46-41A62D911211}"/>
              </a:ext>
            </a:extLst>
          </p:cNvPr>
          <p:cNvSpPr/>
          <p:nvPr/>
        </p:nvSpPr>
        <p:spPr>
          <a:xfrm>
            <a:off x="5499618" y="292475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230" name="Straight Connector 229">
            <a:extLst>
              <a:ext uri="{FF2B5EF4-FFF2-40B4-BE49-F238E27FC236}">
                <a16:creationId xmlns:a16="http://schemas.microsoft.com/office/drawing/2014/main" xmlns="" id="{20C11F18-CC7E-BD43-8E96-187810E3BDE0}"/>
              </a:ext>
            </a:extLst>
          </p:cNvPr>
          <p:cNvCxnSpPr>
            <a:stCxn id="227" idx="6"/>
            <a:endCxn id="220" idx="2"/>
          </p:cNvCxnSpPr>
          <p:nvPr/>
        </p:nvCxnSpPr>
        <p:spPr>
          <a:xfrm flipV="1">
            <a:off x="5646202" y="2411518"/>
            <a:ext cx="752132" cy="13039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xmlns="" id="{5AF26808-56F7-EA43-8B44-B768A6493D70}"/>
              </a:ext>
            </a:extLst>
          </p:cNvPr>
          <p:cNvCxnSpPr>
            <a:stCxn id="227" idx="6"/>
            <a:endCxn id="221" idx="2"/>
          </p:cNvCxnSpPr>
          <p:nvPr/>
        </p:nvCxnSpPr>
        <p:spPr>
          <a:xfrm>
            <a:off x="5646202" y="2541909"/>
            <a:ext cx="752132" cy="1000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a:extLst>
              <a:ext uri="{FF2B5EF4-FFF2-40B4-BE49-F238E27FC236}">
                <a16:creationId xmlns:a16="http://schemas.microsoft.com/office/drawing/2014/main" xmlns="" id="{38CE523D-7D9D-FD42-8EEB-B587B1F48450}"/>
              </a:ext>
            </a:extLst>
          </p:cNvPr>
          <p:cNvCxnSpPr>
            <a:stCxn id="228" idx="6"/>
            <a:endCxn id="221" idx="2"/>
          </p:cNvCxnSpPr>
          <p:nvPr/>
        </p:nvCxnSpPr>
        <p:spPr>
          <a:xfrm flipV="1">
            <a:off x="5646202" y="2641967"/>
            <a:ext cx="752132" cy="13039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a:extLst>
              <a:ext uri="{FF2B5EF4-FFF2-40B4-BE49-F238E27FC236}">
                <a16:creationId xmlns:a16="http://schemas.microsoft.com/office/drawing/2014/main" xmlns="" id="{5591E821-434C-BE45-BA1B-ACE3BE4D9027}"/>
              </a:ext>
            </a:extLst>
          </p:cNvPr>
          <p:cNvCxnSpPr>
            <a:stCxn id="228" idx="6"/>
            <a:endCxn id="222" idx="2"/>
          </p:cNvCxnSpPr>
          <p:nvPr/>
        </p:nvCxnSpPr>
        <p:spPr>
          <a:xfrm>
            <a:off x="5646202" y="2772358"/>
            <a:ext cx="752131" cy="9635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xmlns="" id="{47E5B7F0-D786-7947-A005-4E3E566B95DE}"/>
              </a:ext>
            </a:extLst>
          </p:cNvPr>
          <p:cNvCxnSpPr>
            <a:stCxn id="229" idx="6"/>
            <a:endCxn id="222" idx="2"/>
          </p:cNvCxnSpPr>
          <p:nvPr/>
        </p:nvCxnSpPr>
        <p:spPr>
          <a:xfrm flipV="1">
            <a:off x="5646201" y="2868717"/>
            <a:ext cx="752132" cy="13039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a:extLst>
              <a:ext uri="{FF2B5EF4-FFF2-40B4-BE49-F238E27FC236}">
                <a16:creationId xmlns:a16="http://schemas.microsoft.com/office/drawing/2014/main" xmlns="" id="{9E5C7FFC-91EF-5940-B675-D341C0A1697F}"/>
              </a:ext>
            </a:extLst>
          </p:cNvPr>
          <p:cNvCxnSpPr>
            <a:stCxn id="229" idx="6"/>
            <a:endCxn id="223" idx="2"/>
          </p:cNvCxnSpPr>
          <p:nvPr/>
        </p:nvCxnSpPr>
        <p:spPr>
          <a:xfrm>
            <a:off x="5646201" y="2999108"/>
            <a:ext cx="752131" cy="9530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xmlns="" id="{E42CE323-0A11-2146-B9D3-7A8EF5D74029}"/>
              </a:ext>
            </a:extLst>
          </p:cNvPr>
          <p:cNvCxnSpPr>
            <a:stCxn id="227" idx="6"/>
            <a:endCxn id="223" idx="2"/>
          </p:cNvCxnSpPr>
          <p:nvPr/>
        </p:nvCxnSpPr>
        <p:spPr>
          <a:xfrm>
            <a:off x="5646202" y="2541909"/>
            <a:ext cx="752130" cy="55249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xmlns="" id="{32708FED-9FED-9249-913C-4FD732FB953C}"/>
              </a:ext>
            </a:extLst>
          </p:cNvPr>
          <p:cNvCxnSpPr>
            <a:stCxn id="228" idx="6"/>
            <a:endCxn id="220" idx="2"/>
          </p:cNvCxnSpPr>
          <p:nvPr/>
        </p:nvCxnSpPr>
        <p:spPr>
          <a:xfrm flipV="1">
            <a:off x="5646202" y="2411518"/>
            <a:ext cx="752132" cy="3608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a:extLst>
              <a:ext uri="{FF2B5EF4-FFF2-40B4-BE49-F238E27FC236}">
                <a16:creationId xmlns:a16="http://schemas.microsoft.com/office/drawing/2014/main" xmlns="" id="{70030CF1-BC95-8540-BDA1-7F6E30F3827B}"/>
              </a:ext>
            </a:extLst>
          </p:cNvPr>
          <p:cNvCxnSpPr>
            <a:stCxn id="229" idx="6"/>
            <a:endCxn id="221" idx="2"/>
          </p:cNvCxnSpPr>
          <p:nvPr/>
        </p:nvCxnSpPr>
        <p:spPr>
          <a:xfrm flipV="1">
            <a:off x="5646201" y="2641967"/>
            <a:ext cx="752133" cy="3571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a:extLst>
              <a:ext uri="{FF2B5EF4-FFF2-40B4-BE49-F238E27FC236}">
                <a16:creationId xmlns:a16="http://schemas.microsoft.com/office/drawing/2014/main" xmlns="" id="{6F03115D-D1A6-B14C-94BA-A4ACC565A375}"/>
              </a:ext>
            </a:extLst>
          </p:cNvPr>
          <p:cNvCxnSpPr>
            <a:cxnSpLocks/>
            <a:stCxn id="229" idx="6"/>
            <a:endCxn id="220" idx="2"/>
          </p:cNvCxnSpPr>
          <p:nvPr/>
        </p:nvCxnSpPr>
        <p:spPr>
          <a:xfrm flipV="1">
            <a:off x="5646201" y="2411518"/>
            <a:ext cx="752133" cy="5875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xmlns="" id="{C9737398-B4D2-CA47-ADE5-F502B8C8E8F2}"/>
              </a:ext>
            </a:extLst>
          </p:cNvPr>
          <p:cNvCxnSpPr>
            <a:cxnSpLocks/>
            <a:stCxn id="220" idx="6"/>
            <a:endCxn id="224" idx="2"/>
          </p:cNvCxnSpPr>
          <p:nvPr/>
        </p:nvCxnSpPr>
        <p:spPr>
          <a:xfrm>
            <a:off x="6544917" y="2411518"/>
            <a:ext cx="782494" cy="13039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xmlns="" id="{42FC46D6-C1CC-8545-A0E1-7F5F36BB0D39}"/>
              </a:ext>
            </a:extLst>
          </p:cNvPr>
          <p:cNvCxnSpPr>
            <a:stCxn id="220" idx="6"/>
            <a:endCxn id="225" idx="2"/>
          </p:cNvCxnSpPr>
          <p:nvPr/>
        </p:nvCxnSpPr>
        <p:spPr>
          <a:xfrm>
            <a:off x="6544917" y="2411518"/>
            <a:ext cx="782494" cy="3608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xmlns="" id="{5A8882EE-230D-A245-B20D-63F22A502D3C}"/>
              </a:ext>
            </a:extLst>
          </p:cNvPr>
          <p:cNvCxnSpPr>
            <a:stCxn id="220" idx="6"/>
            <a:endCxn id="226" idx="2"/>
          </p:cNvCxnSpPr>
          <p:nvPr/>
        </p:nvCxnSpPr>
        <p:spPr>
          <a:xfrm>
            <a:off x="6544917" y="2411518"/>
            <a:ext cx="782493" cy="5875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xmlns="" id="{5C3D9EEA-7186-1F4F-870E-414C751BD568}"/>
              </a:ext>
            </a:extLst>
          </p:cNvPr>
          <p:cNvCxnSpPr>
            <a:stCxn id="221" idx="6"/>
            <a:endCxn id="224" idx="2"/>
          </p:cNvCxnSpPr>
          <p:nvPr/>
        </p:nvCxnSpPr>
        <p:spPr>
          <a:xfrm flipV="1">
            <a:off x="6544917" y="2541909"/>
            <a:ext cx="782494" cy="1000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a:extLst>
              <a:ext uri="{FF2B5EF4-FFF2-40B4-BE49-F238E27FC236}">
                <a16:creationId xmlns:a16="http://schemas.microsoft.com/office/drawing/2014/main" xmlns="" id="{ABE8EB6B-939C-224E-9D10-12A4EA386E05}"/>
              </a:ext>
            </a:extLst>
          </p:cNvPr>
          <p:cNvCxnSpPr>
            <a:stCxn id="222" idx="6"/>
            <a:endCxn id="225" idx="2"/>
          </p:cNvCxnSpPr>
          <p:nvPr/>
        </p:nvCxnSpPr>
        <p:spPr>
          <a:xfrm flipV="1">
            <a:off x="6544916" y="2772358"/>
            <a:ext cx="782495" cy="9635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a:extLst>
              <a:ext uri="{FF2B5EF4-FFF2-40B4-BE49-F238E27FC236}">
                <a16:creationId xmlns:a16="http://schemas.microsoft.com/office/drawing/2014/main" xmlns="" id="{398E8584-F9A4-BC40-8F9F-2B1DD66CD839}"/>
              </a:ext>
            </a:extLst>
          </p:cNvPr>
          <p:cNvCxnSpPr>
            <a:stCxn id="223" idx="6"/>
            <a:endCxn id="226" idx="2"/>
          </p:cNvCxnSpPr>
          <p:nvPr/>
        </p:nvCxnSpPr>
        <p:spPr>
          <a:xfrm flipV="1">
            <a:off x="6544915" y="2999108"/>
            <a:ext cx="782495" cy="9530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a:extLst>
              <a:ext uri="{FF2B5EF4-FFF2-40B4-BE49-F238E27FC236}">
                <a16:creationId xmlns:a16="http://schemas.microsoft.com/office/drawing/2014/main" xmlns="" id="{225B098C-62C5-9B4F-8C7F-079CF2FCE588}"/>
              </a:ext>
            </a:extLst>
          </p:cNvPr>
          <p:cNvCxnSpPr>
            <a:stCxn id="221" idx="6"/>
            <a:endCxn id="226" idx="2"/>
          </p:cNvCxnSpPr>
          <p:nvPr/>
        </p:nvCxnSpPr>
        <p:spPr>
          <a:xfrm>
            <a:off x="6544917" y="2641967"/>
            <a:ext cx="782493" cy="3571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xmlns="" id="{77FDA0C0-DAA6-F142-AF32-FF7F7FAAECEF}"/>
              </a:ext>
            </a:extLst>
          </p:cNvPr>
          <p:cNvCxnSpPr>
            <a:stCxn id="222" idx="6"/>
            <a:endCxn id="224" idx="2"/>
          </p:cNvCxnSpPr>
          <p:nvPr/>
        </p:nvCxnSpPr>
        <p:spPr>
          <a:xfrm flipV="1">
            <a:off x="6544916" y="2541909"/>
            <a:ext cx="782495" cy="32680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a:extLst>
              <a:ext uri="{FF2B5EF4-FFF2-40B4-BE49-F238E27FC236}">
                <a16:creationId xmlns:a16="http://schemas.microsoft.com/office/drawing/2014/main" xmlns="" id="{B4EAEBA5-797C-D244-B195-AAB99E28789C}"/>
              </a:ext>
            </a:extLst>
          </p:cNvPr>
          <p:cNvCxnSpPr>
            <a:cxnSpLocks/>
            <a:stCxn id="223" idx="6"/>
            <a:endCxn id="224" idx="2"/>
          </p:cNvCxnSpPr>
          <p:nvPr/>
        </p:nvCxnSpPr>
        <p:spPr>
          <a:xfrm flipV="1">
            <a:off x="6544915" y="2541909"/>
            <a:ext cx="782496" cy="55249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a:extLst>
              <a:ext uri="{FF2B5EF4-FFF2-40B4-BE49-F238E27FC236}">
                <a16:creationId xmlns:a16="http://schemas.microsoft.com/office/drawing/2014/main" xmlns="" id="{09254308-1AF3-6D49-B82F-0F345D555350}"/>
              </a:ext>
            </a:extLst>
          </p:cNvPr>
          <p:cNvCxnSpPr>
            <a:cxnSpLocks/>
            <a:stCxn id="223" idx="6"/>
            <a:endCxn id="225" idx="2"/>
          </p:cNvCxnSpPr>
          <p:nvPr/>
        </p:nvCxnSpPr>
        <p:spPr>
          <a:xfrm flipV="1">
            <a:off x="6544915" y="2772358"/>
            <a:ext cx="782496" cy="3220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xmlns="" id="{58B42367-20C9-8642-A21F-1D271D8D4522}"/>
              </a:ext>
            </a:extLst>
          </p:cNvPr>
          <p:cNvCxnSpPr>
            <a:stCxn id="227" idx="6"/>
            <a:endCxn id="222" idx="2"/>
          </p:cNvCxnSpPr>
          <p:nvPr/>
        </p:nvCxnSpPr>
        <p:spPr>
          <a:xfrm>
            <a:off x="5646202" y="2541909"/>
            <a:ext cx="752131" cy="32680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xmlns="" id="{8C39D858-AAE6-DD45-BA1E-D050E9B9A032}"/>
              </a:ext>
            </a:extLst>
          </p:cNvPr>
          <p:cNvCxnSpPr>
            <a:stCxn id="228" idx="6"/>
            <a:endCxn id="223" idx="2"/>
          </p:cNvCxnSpPr>
          <p:nvPr/>
        </p:nvCxnSpPr>
        <p:spPr>
          <a:xfrm>
            <a:off x="5646202" y="2772358"/>
            <a:ext cx="752130" cy="3220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99" name="Rounded Rectangle 298">
            <a:extLst>
              <a:ext uri="{FF2B5EF4-FFF2-40B4-BE49-F238E27FC236}">
                <a16:creationId xmlns:a16="http://schemas.microsoft.com/office/drawing/2014/main" xmlns="" id="{A40B4F10-3DB3-064D-93B6-237F4338C208}"/>
              </a:ext>
            </a:extLst>
          </p:cNvPr>
          <p:cNvSpPr/>
          <p:nvPr/>
        </p:nvSpPr>
        <p:spPr>
          <a:xfrm>
            <a:off x="4217959" y="2395598"/>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00" name="Rounded Rectangle 299">
            <a:extLst>
              <a:ext uri="{FF2B5EF4-FFF2-40B4-BE49-F238E27FC236}">
                <a16:creationId xmlns:a16="http://schemas.microsoft.com/office/drawing/2014/main" xmlns="" id="{449736F6-EDAB-0642-BBD2-6EDC17835D0B}"/>
              </a:ext>
            </a:extLst>
          </p:cNvPr>
          <p:cNvSpPr/>
          <p:nvPr/>
        </p:nvSpPr>
        <p:spPr>
          <a:xfrm>
            <a:off x="4263026" y="2441262"/>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01" name="Rounded Rectangle 300">
            <a:extLst>
              <a:ext uri="{FF2B5EF4-FFF2-40B4-BE49-F238E27FC236}">
                <a16:creationId xmlns:a16="http://schemas.microsoft.com/office/drawing/2014/main" xmlns="" id="{91F55E3E-FADC-CE46-9171-CDF7263E67C1}"/>
              </a:ext>
            </a:extLst>
          </p:cNvPr>
          <p:cNvSpPr/>
          <p:nvPr/>
        </p:nvSpPr>
        <p:spPr>
          <a:xfrm>
            <a:off x="4316964" y="2488169"/>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05" name="Rounded Rectangle 304">
            <a:extLst>
              <a:ext uri="{FF2B5EF4-FFF2-40B4-BE49-F238E27FC236}">
                <a16:creationId xmlns:a16="http://schemas.microsoft.com/office/drawing/2014/main" xmlns="" id="{128ABC35-5190-F542-9641-AB0B22EF929B}"/>
              </a:ext>
            </a:extLst>
          </p:cNvPr>
          <p:cNvSpPr/>
          <p:nvPr/>
        </p:nvSpPr>
        <p:spPr>
          <a:xfrm>
            <a:off x="4370359" y="2547998"/>
            <a:ext cx="402671" cy="372905"/>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06" name="Rounded Rectangle 305">
            <a:extLst>
              <a:ext uri="{FF2B5EF4-FFF2-40B4-BE49-F238E27FC236}">
                <a16:creationId xmlns:a16="http://schemas.microsoft.com/office/drawing/2014/main" xmlns="" id="{363EAEA4-6821-8241-8133-EB6DEB763889}"/>
              </a:ext>
            </a:extLst>
          </p:cNvPr>
          <p:cNvSpPr/>
          <p:nvPr/>
        </p:nvSpPr>
        <p:spPr>
          <a:xfrm>
            <a:off x="4415426" y="2593662"/>
            <a:ext cx="402671" cy="372905"/>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07" name="Rounded Rectangle 306">
            <a:extLst>
              <a:ext uri="{FF2B5EF4-FFF2-40B4-BE49-F238E27FC236}">
                <a16:creationId xmlns:a16="http://schemas.microsoft.com/office/drawing/2014/main" xmlns="" id="{8EA794B0-1327-D743-8BE6-F07E6DC9CD73}"/>
              </a:ext>
            </a:extLst>
          </p:cNvPr>
          <p:cNvSpPr/>
          <p:nvPr/>
        </p:nvSpPr>
        <p:spPr>
          <a:xfrm>
            <a:off x="4469364" y="2640569"/>
            <a:ext cx="402671" cy="372905"/>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08" name="Rounded Rectangle 307">
            <a:extLst>
              <a:ext uri="{FF2B5EF4-FFF2-40B4-BE49-F238E27FC236}">
                <a16:creationId xmlns:a16="http://schemas.microsoft.com/office/drawing/2014/main" xmlns="" id="{257D1241-A6CC-FD42-B37D-7EBFB10AD46D}"/>
              </a:ext>
            </a:extLst>
          </p:cNvPr>
          <p:cNvSpPr/>
          <p:nvPr/>
        </p:nvSpPr>
        <p:spPr>
          <a:xfrm>
            <a:off x="4522759" y="2700398"/>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09" name="Rounded Rectangle 308">
            <a:extLst>
              <a:ext uri="{FF2B5EF4-FFF2-40B4-BE49-F238E27FC236}">
                <a16:creationId xmlns:a16="http://schemas.microsoft.com/office/drawing/2014/main" xmlns="" id="{9D4FCE85-EE1E-354F-A3FE-42466DC24691}"/>
              </a:ext>
            </a:extLst>
          </p:cNvPr>
          <p:cNvSpPr/>
          <p:nvPr/>
        </p:nvSpPr>
        <p:spPr>
          <a:xfrm>
            <a:off x="4567826" y="2746062"/>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10" name="Rounded Rectangle 309">
            <a:extLst>
              <a:ext uri="{FF2B5EF4-FFF2-40B4-BE49-F238E27FC236}">
                <a16:creationId xmlns:a16="http://schemas.microsoft.com/office/drawing/2014/main" xmlns="" id="{F1794ED9-647D-6348-9C90-124554A4546F}"/>
              </a:ext>
            </a:extLst>
          </p:cNvPr>
          <p:cNvSpPr/>
          <p:nvPr/>
        </p:nvSpPr>
        <p:spPr>
          <a:xfrm>
            <a:off x="4621764" y="2792969"/>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48" name="Rounded Rectangle 347">
            <a:extLst>
              <a:ext uri="{FF2B5EF4-FFF2-40B4-BE49-F238E27FC236}">
                <a16:creationId xmlns:a16="http://schemas.microsoft.com/office/drawing/2014/main" xmlns="" id="{899A5E55-F165-094A-BD51-A4697810AF67}"/>
              </a:ext>
            </a:extLst>
          </p:cNvPr>
          <p:cNvSpPr/>
          <p:nvPr/>
        </p:nvSpPr>
        <p:spPr>
          <a:xfrm>
            <a:off x="5811352" y="3571317"/>
            <a:ext cx="304633"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49" name="Rounded Rectangle 348">
            <a:extLst>
              <a:ext uri="{FF2B5EF4-FFF2-40B4-BE49-F238E27FC236}">
                <a16:creationId xmlns:a16="http://schemas.microsoft.com/office/drawing/2014/main" xmlns="" id="{7469C77E-D4B3-E848-9DFE-99058967F77C}"/>
              </a:ext>
            </a:extLst>
          </p:cNvPr>
          <p:cNvSpPr/>
          <p:nvPr/>
        </p:nvSpPr>
        <p:spPr>
          <a:xfrm>
            <a:off x="5136859" y="3576210"/>
            <a:ext cx="518331"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0" name="Rounded Rectangle 349">
            <a:extLst>
              <a:ext uri="{FF2B5EF4-FFF2-40B4-BE49-F238E27FC236}">
                <a16:creationId xmlns:a16="http://schemas.microsoft.com/office/drawing/2014/main" xmlns="" id="{62AF3F18-4AB6-434D-8287-995C7E6CA28C}"/>
              </a:ext>
            </a:extLst>
          </p:cNvPr>
          <p:cNvSpPr/>
          <p:nvPr/>
        </p:nvSpPr>
        <p:spPr>
          <a:xfrm>
            <a:off x="4665678" y="3576210"/>
            <a:ext cx="346133"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1" name="Oval 350">
            <a:extLst>
              <a:ext uri="{FF2B5EF4-FFF2-40B4-BE49-F238E27FC236}">
                <a16:creationId xmlns:a16="http://schemas.microsoft.com/office/drawing/2014/main" xmlns="" id="{2A029981-DACE-6748-B8E0-62C31345EB5B}"/>
              </a:ext>
            </a:extLst>
          </p:cNvPr>
          <p:cNvSpPr/>
          <p:nvPr/>
        </p:nvSpPr>
        <p:spPr>
          <a:xfrm>
            <a:off x="5330350" y="3612046"/>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2" name="Oval 351">
            <a:extLst>
              <a:ext uri="{FF2B5EF4-FFF2-40B4-BE49-F238E27FC236}">
                <a16:creationId xmlns:a16="http://schemas.microsoft.com/office/drawing/2014/main" xmlns="" id="{3BA8C346-2B68-8243-9544-C96EF1593363}"/>
              </a:ext>
            </a:extLst>
          </p:cNvPr>
          <p:cNvSpPr/>
          <p:nvPr/>
        </p:nvSpPr>
        <p:spPr>
          <a:xfrm>
            <a:off x="5330350" y="3842495"/>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3" name="Oval 352">
            <a:extLst>
              <a:ext uri="{FF2B5EF4-FFF2-40B4-BE49-F238E27FC236}">
                <a16:creationId xmlns:a16="http://schemas.microsoft.com/office/drawing/2014/main" xmlns="" id="{D29BCA67-F97E-0441-86AC-05BCE5758860}"/>
              </a:ext>
            </a:extLst>
          </p:cNvPr>
          <p:cNvSpPr/>
          <p:nvPr/>
        </p:nvSpPr>
        <p:spPr>
          <a:xfrm>
            <a:off x="5330349" y="4069245"/>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4" name="Oval 353">
            <a:extLst>
              <a:ext uri="{FF2B5EF4-FFF2-40B4-BE49-F238E27FC236}">
                <a16:creationId xmlns:a16="http://schemas.microsoft.com/office/drawing/2014/main" xmlns="" id="{B188D9D3-8D67-344C-B336-E4CEBF0AE18E}"/>
              </a:ext>
            </a:extLst>
          </p:cNvPr>
          <p:cNvSpPr/>
          <p:nvPr/>
        </p:nvSpPr>
        <p:spPr>
          <a:xfrm>
            <a:off x="5330348" y="4294936"/>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5" name="Oval 354">
            <a:extLst>
              <a:ext uri="{FF2B5EF4-FFF2-40B4-BE49-F238E27FC236}">
                <a16:creationId xmlns:a16="http://schemas.microsoft.com/office/drawing/2014/main" xmlns="" id="{E6D37A8C-9182-BE42-B532-160D4A868EFA}"/>
              </a:ext>
            </a:extLst>
          </p:cNvPr>
          <p:cNvSpPr/>
          <p:nvPr/>
        </p:nvSpPr>
        <p:spPr>
          <a:xfrm>
            <a:off x="5891900" y="3760587"/>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6" name="Oval 355">
            <a:extLst>
              <a:ext uri="{FF2B5EF4-FFF2-40B4-BE49-F238E27FC236}">
                <a16:creationId xmlns:a16="http://schemas.microsoft.com/office/drawing/2014/main" xmlns="" id="{E9D1B63B-2B7C-AE4B-91E8-EB8DAC8E5AD9}"/>
              </a:ext>
            </a:extLst>
          </p:cNvPr>
          <p:cNvSpPr/>
          <p:nvPr/>
        </p:nvSpPr>
        <p:spPr>
          <a:xfrm>
            <a:off x="5891900" y="3991036"/>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7" name="Oval 356">
            <a:extLst>
              <a:ext uri="{FF2B5EF4-FFF2-40B4-BE49-F238E27FC236}">
                <a16:creationId xmlns:a16="http://schemas.microsoft.com/office/drawing/2014/main" xmlns="" id="{0D877077-B9D7-D94C-AC54-BFC50DCA9D6D}"/>
              </a:ext>
            </a:extLst>
          </p:cNvPr>
          <p:cNvSpPr/>
          <p:nvPr/>
        </p:nvSpPr>
        <p:spPr>
          <a:xfrm>
            <a:off x="5891899" y="4217786"/>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8" name="Oval 357">
            <a:extLst>
              <a:ext uri="{FF2B5EF4-FFF2-40B4-BE49-F238E27FC236}">
                <a16:creationId xmlns:a16="http://schemas.microsoft.com/office/drawing/2014/main" xmlns="" id="{60D4E647-8D2B-2B49-B7BC-4952FF80BFF2}"/>
              </a:ext>
            </a:extLst>
          </p:cNvPr>
          <p:cNvSpPr/>
          <p:nvPr/>
        </p:nvSpPr>
        <p:spPr>
          <a:xfrm>
            <a:off x="4769366" y="3763387"/>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59" name="Oval 358">
            <a:extLst>
              <a:ext uri="{FF2B5EF4-FFF2-40B4-BE49-F238E27FC236}">
                <a16:creationId xmlns:a16="http://schemas.microsoft.com/office/drawing/2014/main" xmlns="" id="{719AFB06-7E19-9747-AF20-BD412AA5AF78}"/>
              </a:ext>
            </a:extLst>
          </p:cNvPr>
          <p:cNvSpPr/>
          <p:nvPr/>
        </p:nvSpPr>
        <p:spPr>
          <a:xfrm>
            <a:off x="4769366" y="3993836"/>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60" name="Oval 359">
            <a:extLst>
              <a:ext uri="{FF2B5EF4-FFF2-40B4-BE49-F238E27FC236}">
                <a16:creationId xmlns:a16="http://schemas.microsoft.com/office/drawing/2014/main" xmlns="" id="{82B7678C-04C7-A24D-8464-3E34F63ED9A7}"/>
              </a:ext>
            </a:extLst>
          </p:cNvPr>
          <p:cNvSpPr/>
          <p:nvPr/>
        </p:nvSpPr>
        <p:spPr>
          <a:xfrm>
            <a:off x="4769365" y="4220586"/>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361" name="Straight Connector 360">
            <a:extLst>
              <a:ext uri="{FF2B5EF4-FFF2-40B4-BE49-F238E27FC236}">
                <a16:creationId xmlns:a16="http://schemas.microsoft.com/office/drawing/2014/main" xmlns="" id="{BAD19F50-56B8-BC48-8C9E-B690F84E9791}"/>
              </a:ext>
            </a:extLst>
          </p:cNvPr>
          <p:cNvCxnSpPr>
            <a:stCxn id="358" idx="6"/>
            <a:endCxn id="351" idx="2"/>
          </p:cNvCxnSpPr>
          <p:nvPr/>
        </p:nvCxnSpPr>
        <p:spPr>
          <a:xfrm flipV="1">
            <a:off x="4915949" y="3686397"/>
            <a:ext cx="414401" cy="1513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xmlns="" id="{CA7F80BC-24ED-BD43-B41B-3EAB54A65123}"/>
              </a:ext>
            </a:extLst>
          </p:cNvPr>
          <p:cNvCxnSpPr>
            <a:stCxn id="358" idx="6"/>
            <a:endCxn id="352" idx="2"/>
          </p:cNvCxnSpPr>
          <p:nvPr/>
        </p:nvCxnSpPr>
        <p:spPr>
          <a:xfrm>
            <a:off x="4915949" y="3837738"/>
            <a:ext cx="414401" cy="7910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a:extLst>
              <a:ext uri="{FF2B5EF4-FFF2-40B4-BE49-F238E27FC236}">
                <a16:creationId xmlns:a16="http://schemas.microsoft.com/office/drawing/2014/main" xmlns="" id="{04937524-5D41-2D42-9B6A-AE8BFF0A8FC6}"/>
              </a:ext>
            </a:extLst>
          </p:cNvPr>
          <p:cNvCxnSpPr>
            <a:stCxn id="359" idx="6"/>
            <a:endCxn id="352" idx="2"/>
          </p:cNvCxnSpPr>
          <p:nvPr/>
        </p:nvCxnSpPr>
        <p:spPr>
          <a:xfrm flipV="1">
            <a:off x="4915949" y="3916846"/>
            <a:ext cx="414401" cy="1513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4" name="Straight Connector 363">
            <a:extLst>
              <a:ext uri="{FF2B5EF4-FFF2-40B4-BE49-F238E27FC236}">
                <a16:creationId xmlns:a16="http://schemas.microsoft.com/office/drawing/2014/main" xmlns="" id="{EB7274BB-A81F-EB40-8E52-327C5D7291E5}"/>
              </a:ext>
            </a:extLst>
          </p:cNvPr>
          <p:cNvCxnSpPr>
            <a:stCxn id="359" idx="6"/>
            <a:endCxn id="353" idx="2"/>
          </p:cNvCxnSpPr>
          <p:nvPr/>
        </p:nvCxnSpPr>
        <p:spPr>
          <a:xfrm>
            <a:off x="4915949" y="4068187"/>
            <a:ext cx="414400" cy="754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5" name="Straight Connector 364">
            <a:extLst>
              <a:ext uri="{FF2B5EF4-FFF2-40B4-BE49-F238E27FC236}">
                <a16:creationId xmlns:a16="http://schemas.microsoft.com/office/drawing/2014/main" xmlns="" id="{68E1F8F8-5503-5A46-9988-A8ECAE691291}"/>
              </a:ext>
            </a:extLst>
          </p:cNvPr>
          <p:cNvCxnSpPr>
            <a:stCxn id="360" idx="6"/>
            <a:endCxn id="353" idx="2"/>
          </p:cNvCxnSpPr>
          <p:nvPr/>
        </p:nvCxnSpPr>
        <p:spPr>
          <a:xfrm flipV="1">
            <a:off x="4915948" y="4143596"/>
            <a:ext cx="414401" cy="1513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6" name="Straight Connector 365">
            <a:extLst>
              <a:ext uri="{FF2B5EF4-FFF2-40B4-BE49-F238E27FC236}">
                <a16:creationId xmlns:a16="http://schemas.microsoft.com/office/drawing/2014/main" xmlns="" id="{E3DB9774-6A40-A442-B38D-D00D080D5DE3}"/>
              </a:ext>
            </a:extLst>
          </p:cNvPr>
          <p:cNvCxnSpPr>
            <a:stCxn id="360" idx="6"/>
            <a:endCxn id="354" idx="2"/>
          </p:cNvCxnSpPr>
          <p:nvPr/>
        </p:nvCxnSpPr>
        <p:spPr>
          <a:xfrm>
            <a:off x="4915948" y="4294937"/>
            <a:ext cx="414400" cy="743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7" name="Straight Connector 366">
            <a:extLst>
              <a:ext uri="{FF2B5EF4-FFF2-40B4-BE49-F238E27FC236}">
                <a16:creationId xmlns:a16="http://schemas.microsoft.com/office/drawing/2014/main" xmlns="" id="{6E3050DF-CE56-E747-8EB9-849EB78F0FAA}"/>
              </a:ext>
            </a:extLst>
          </p:cNvPr>
          <p:cNvCxnSpPr>
            <a:stCxn id="358" idx="6"/>
            <a:endCxn id="354" idx="2"/>
          </p:cNvCxnSpPr>
          <p:nvPr/>
        </p:nvCxnSpPr>
        <p:spPr>
          <a:xfrm>
            <a:off x="4915949" y="3837738"/>
            <a:ext cx="414399" cy="53154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a:extLst>
              <a:ext uri="{FF2B5EF4-FFF2-40B4-BE49-F238E27FC236}">
                <a16:creationId xmlns:a16="http://schemas.microsoft.com/office/drawing/2014/main" xmlns="" id="{7B38DFCA-7EDB-6C46-A69F-94F1B0DADB81}"/>
              </a:ext>
            </a:extLst>
          </p:cNvPr>
          <p:cNvCxnSpPr>
            <a:stCxn id="359" idx="6"/>
            <a:endCxn id="351" idx="2"/>
          </p:cNvCxnSpPr>
          <p:nvPr/>
        </p:nvCxnSpPr>
        <p:spPr>
          <a:xfrm flipV="1">
            <a:off x="4915949" y="3686397"/>
            <a:ext cx="414401" cy="3817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9" name="Straight Connector 368">
            <a:extLst>
              <a:ext uri="{FF2B5EF4-FFF2-40B4-BE49-F238E27FC236}">
                <a16:creationId xmlns:a16="http://schemas.microsoft.com/office/drawing/2014/main" xmlns="" id="{73231E09-D4C3-9143-99DE-6B4A940305E1}"/>
              </a:ext>
            </a:extLst>
          </p:cNvPr>
          <p:cNvCxnSpPr>
            <a:stCxn id="360" idx="6"/>
            <a:endCxn id="352" idx="2"/>
          </p:cNvCxnSpPr>
          <p:nvPr/>
        </p:nvCxnSpPr>
        <p:spPr>
          <a:xfrm flipV="1">
            <a:off x="4915948" y="3916846"/>
            <a:ext cx="414402" cy="37809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0" name="Straight Connector 369">
            <a:extLst>
              <a:ext uri="{FF2B5EF4-FFF2-40B4-BE49-F238E27FC236}">
                <a16:creationId xmlns:a16="http://schemas.microsoft.com/office/drawing/2014/main" xmlns="" id="{8DFBD01D-DFD1-E54A-925C-048E6119CFE5}"/>
              </a:ext>
            </a:extLst>
          </p:cNvPr>
          <p:cNvCxnSpPr>
            <a:cxnSpLocks/>
            <a:stCxn id="360" idx="6"/>
            <a:endCxn id="351" idx="2"/>
          </p:cNvCxnSpPr>
          <p:nvPr/>
        </p:nvCxnSpPr>
        <p:spPr>
          <a:xfrm flipV="1">
            <a:off x="4915948" y="3686397"/>
            <a:ext cx="414402" cy="6085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a:extLst>
              <a:ext uri="{FF2B5EF4-FFF2-40B4-BE49-F238E27FC236}">
                <a16:creationId xmlns:a16="http://schemas.microsoft.com/office/drawing/2014/main" xmlns="" id="{8B9F7389-C6CD-5041-88A6-73AEFD73300D}"/>
              </a:ext>
            </a:extLst>
          </p:cNvPr>
          <p:cNvCxnSpPr>
            <a:cxnSpLocks/>
            <a:stCxn id="351" idx="6"/>
            <a:endCxn id="355" idx="2"/>
          </p:cNvCxnSpPr>
          <p:nvPr/>
        </p:nvCxnSpPr>
        <p:spPr>
          <a:xfrm>
            <a:off x="5476933" y="3686397"/>
            <a:ext cx="414967" cy="1485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a:extLst>
              <a:ext uri="{FF2B5EF4-FFF2-40B4-BE49-F238E27FC236}">
                <a16:creationId xmlns:a16="http://schemas.microsoft.com/office/drawing/2014/main" xmlns="" id="{6F5FF5FD-FF0F-7545-8229-9308E7FE520C}"/>
              </a:ext>
            </a:extLst>
          </p:cNvPr>
          <p:cNvCxnSpPr>
            <a:stCxn id="351" idx="6"/>
            <a:endCxn id="356" idx="2"/>
          </p:cNvCxnSpPr>
          <p:nvPr/>
        </p:nvCxnSpPr>
        <p:spPr>
          <a:xfrm>
            <a:off x="5476933" y="3686397"/>
            <a:ext cx="414967" cy="3789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3" name="Straight Connector 372">
            <a:extLst>
              <a:ext uri="{FF2B5EF4-FFF2-40B4-BE49-F238E27FC236}">
                <a16:creationId xmlns:a16="http://schemas.microsoft.com/office/drawing/2014/main" xmlns="" id="{E9238B24-EC5F-7E44-9176-7B3B9B6FBAC6}"/>
              </a:ext>
            </a:extLst>
          </p:cNvPr>
          <p:cNvCxnSpPr>
            <a:stCxn id="351" idx="6"/>
            <a:endCxn id="357" idx="2"/>
          </p:cNvCxnSpPr>
          <p:nvPr/>
        </p:nvCxnSpPr>
        <p:spPr>
          <a:xfrm>
            <a:off x="5476933" y="3686397"/>
            <a:ext cx="414966" cy="6057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4" name="Straight Connector 373">
            <a:extLst>
              <a:ext uri="{FF2B5EF4-FFF2-40B4-BE49-F238E27FC236}">
                <a16:creationId xmlns:a16="http://schemas.microsoft.com/office/drawing/2014/main" xmlns="" id="{083454FC-769C-1D42-8BF0-400200FE080E}"/>
              </a:ext>
            </a:extLst>
          </p:cNvPr>
          <p:cNvCxnSpPr>
            <a:stCxn id="352" idx="6"/>
            <a:endCxn id="355" idx="2"/>
          </p:cNvCxnSpPr>
          <p:nvPr/>
        </p:nvCxnSpPr>
        <p:spPr>
          <a:xfrm flipV="1">
            <a:off x="5476933" y="3834938"/>
            <a:ext cx="414967" cy="8190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5" name="Straight Connector 374">
            <a:extLst>
              <a:ext uri="{FF2B5EF4-FFF2-40B4-BE49-F238E27FC236}">
                <a16:creationId xmlns:a16="http://schemas.microsoft.com/office/drawing/2014/main" xmlns="" id="{04F5799D-9967-D64A-9B7A-5A6D72A2FA53}"/>
              </a:ext>
            </a:extLst>
          </p:cNvPr>
          <p:cNvCxnSpPr>
            <a:stCxn id="353" idx="6"/>
            <a:endCxn id="356" idx="2"/>
          </p:cNvCxnSpPr>
          <p:nvPr/>
        </p:nvCxnSpPr>
        <p:spPr>
          <a:xfrm flipV="1">
            <a:off x="5476932" y="4065387"/>
            <a:ext cx="414968" cy="782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6" name="Straight Connector 375">
            <a:extLst>
              <a:ext uri="{FF2B5EF4-FFF2-40B4-BE49-F238E27FC236}">
                <a16:creationId xmlns:a16="http://schemas.microsoft.com/office/drawing/2014/main" xmlns="" id="{795C7C3A-66DA-8F4C-B820-1A4F994FB008}"/>
              </a:ext>
            </a:extLst>
          </p:cNvPr>
          <p:cNvCxnSpPr>
            <a:stCxn id="354" idx="6"/>
            <a:endCxn id="357" idx="2"/>
          </p:cNvCxnSpPr>
          <p:nvPr/>
        </p:nvCxnSpPr>
        <p:spPr>
          <a:xfrm flipV="1">
            <a:off x="5476931" y="4292137"/>
            <a:ext cx="414968" cy="771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a:extLst>
              <a:ext uri="{FF2B5EF4-FFF2-40B4-BE49-F238E27FC236}">
                <a16:creationId xmlns:a16="http://schemas.microsoft.com/office/drawing/2014/main" xmlns="" id="{B3F260B1-5AD3-F649-8854-5A50C15A95AD}"/>
              </a:ext>
            </a:extLst>
          </p:cNvPr>
          <p:cNvCxnSpPr>
            <a:stCxn id="352" idx="6"/>
            <a:endCxn id="357" idx="2"/>
          </p:cNvCxnSpPr>
          <p:nvPr/>
        </p:nvCxnSpPr>
        <p:spPr>
          <a:xfrm>
            <a:off x="5476933" y="3916846"/>
            <a:ext cx="414966" cy="37529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8" name="Straight Connector 377">
            <a:extLst>
              <a:ext uri="{FF2B5EF4-FFF2-40B4-BE49-F238E27FC236}">
                <a16:creationId xmlns:a16="http://schemas.microsoft.com/office/drawing/2014/main" xmlns="" id="{8662662C-4E58-7146-96BD-CF4247BB43A4}"/>
              </a:ext>
            </a:extLst>
          </p:cNvPr>
          <p:cNvCxnSpPr>
            <a:stCxn id="353" idx="6"/>
            <a:endCxn id="355" idx="2"/>
          </p:cNvCxnSpPr>
          <p:nvPr/>
        </p:nvCxnSpPr>
        <p:spPr>
          <a:xfrm flipV="1">
            <a:off x="5476932" y="3834938"/>
            <a:ext cx="414968" cy="3086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9" name="Straight Connector 378">
            <a:extLst>
              <a:ext uri="{FF2B5EF4-FFF2-40B4-BE49-F238E27FC236}">
                <a16:creationId xmlns:a16="http://schemas.microsoft.com/office/drawing/2014/main" xmlns="" id="{26A2D8A1-A75D-0D48-9EB6-396E43BDD59A}"/>
              </a:ext>
            </a:extLst>
          </p:cNvPr>
          <p:cNvCxnSpPr>
            <a:cxnSpLocks/>
            <a:stCxn id="354" idx="6"/>
            <a:endCxn id="355" idx="2"/>
          </p:cNvCxnSpPr>
          <p:nvPr/>
        </p:nvCxnSpPr>
        <p:spPr>
          <a:xfrm flipV="1">
            <a:off x="5476931" y="3834938"/>
            <a:ext cx="414969" cy="53434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80" name="Straight Connector 379">
            <a:extLst>
              <a:ext uri="{FF2B5EF4-FFF2-40B4-BE49-F238E27FC236}">
                <a16:creationId xmlns:a16="http://schemas.microsoft.com/office/drawing/2014/main" xmlns="" id="{96CCFE96-08AD-6745-817E-B43E9DBE10F3}"/>
              </a:ext>
            </a:extLst>
          </p:cNvPr>
          <p:cNvCxnSpPr>
            <a:cxnSpLocks/>
            <a:stCxn id="354" idx="6"/>
            <a:endCxn id="356" idx="2"/>
          </p:cNvCxnSpPr>
          <p:nvPr/>
        </p:nvCxnSpPr>
        <p:spPr>
          <a:xfrm flipV="1">
            <a:off x="5476931" y="4065387"/>
            <a:ext cx="414969" cy="30390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81" name="Straight Connector 380">
            <a:extLst>
              <a:ext uri="{FF2B5EF4-FFF2-40B4-BE49-F238E27FC236}">
                <a16:creationId xmlns:a16="http://schemas.microsoft.com/office/drawing/2014/main" xmlns="" id="{E65E9141-F459-9A4C-B757-9E47A98574CE}"/>
              </a:ext>
            </a:extLst>
          </p:cNvPr>
          <p:cNvCxnSpPr>
            <a:stCxn id="358" idx="6"/>
            <a:endCxn id="353" idx="2"/>
          </p:cNvCxnSpPr>
          <p:nvPr/>
        </p:nvCxnSpPr>
        <p:spPr>
          <a:xfrm>
            <a:off x="4915949" y="3837738"/>
            <a:ext cx="414400" cy="3058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a:extLst>
              <a:ext uri="{FF2B5EF4-FFF2-40B4-BE49-F238E27FC236}">
                <a16:creationId xmlns:a16="http://schemas.microsoft.com/office/drawing/2014/main" xmlns="" id="{7F5CC209-3B91-354C-990C-63BBC2822E7B}"/>
              </a:ext>
            </a:extLst>
          </p:cNvPr>
          <p:cNvCxnSpPr>
            <a:stCxn id="359" idx="6"/>
            <a:endCxn id="354" idx="2"/>
          </p:cNvCxnSpPr>
          <p:nvPr/>
        </p:nvCxnSpPr>
        <p:spPr>
          <a:xfrm>
            <a:off x="4915949" y="4068187"/>
            <a:ext cx="414399" cy="30110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05" name="Rounded Rectangle 404">
            <a:extLst>
              <a:ext uri="{FF2B5EF4-FFF2-40B4-BE49-F238E27FC236}">
                <a16:creationId xmlns:a16="http://schemas.microsoft.com/office/drawing/2014/main" xmlns="" id="{61E5BCD9-D79B-8040-BA70-36B6BCF448FF}"/>
              </a:ext>
            </a:extLst>
          </p:cNvPr>
          <p:cNvSpPr/>
          <p:nvPr/>
        </p:nvSpPr>
        <p:spPr>
          <a:xfrm>
            <a:off x="8301847" y="3553255"/>
            <a:ext cx="304633"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06" name="Rounded Rectangle 405">
            <a:extLst>
              <a:ext uri="{FF2B5EF4-FFF2-40B4-BE49-F238E27FC236}">
                <a16:creationId xmlns:a16="http://schemas.microsoft.com/office/drawing/2014/main" xmlns="" id="{10A41E3C-760B-FB41-8A8E-A8A38A4BCB74}"/>
              </a:ext>
            </a:extLst>
          </p:cNvPr>
          <p:cNvSpPr/>
          <p:nvPr/>
        </p:nvSpPr>
        <p:spPr>
          <a:xfrm>
            <a:off x="7627354" y="3558148"/>
            <a:ext cx="518331"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07" name="Rounded Rectangle 406">
            <a:extLst>
              <a:ext uri="{FF2B5EF4-FFF2-40B4-BE49-F238E27FC236}">
                <a16:creationId xmlns:a16="http://schemas.microsoft.com/office/drawing/2014/main" xmlns="" id="{B7EB5A20-3E3D-1246-A267-0D3F95A00ED8}"/>
              </a:ext>
            </a:extLst>
          </p:cNvPr>
          <p:cNvSpPr/>
          <p:nvPr/>
        </p:nvSpPr>
        <p:spPr>
          <a:xfrm>
            <a:off x="7156173" y="3558148"/>
            <a:ext cx="346133" cy="934115"/>
          </a:xfrm>
          <a:prstGeom prst="roundRect">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08" name="Oval 407">
            <a:extLst>
              <a:ext uri="{FF2B5EF4-FFF2-40B4-BE49-F238E27FC236}">
                <a16:creationId xmlns:a16="http://schemas.microsoft.com/office/drawing/2014/main" xmlns="" id="{6C58A714-004E-6D44-96CE-FE42FD4CA19C}"/>
              </a:ext>
            </a:extLst>
          </p:cNvPr>
          <p:cNvSpPr/>
          <p:nvPr/>
        </p:nvSpPr>
        <p:spPr>
          <a:xfrm>
            <a:off x="7820845" y="3593984"/>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09" name="Oval 408">
            <a:extLst>
              <a:ext uri="{FF2B5EF4-FFF2-40B4-BE49-F238E27FC236}">
                <a16:creationId xmlns:a16="http://schemas.microsoft.com/office/drawing/2014/main" xmlns="" id="{57393842-BA6D-5348-A1E6-7758F3261D4D}"/>
              </a:ext>
            </a:extLst>
          </p:cNvPr>
          <p:cNvSpPr/>
          <p:nvPr/>
        </p:nvSpPr>
        <p:spPr>
          <a:xfrm>
            <a:off x="7820845" y="3824433"/>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0" name="Oval 409">
            <a:extLst>
              <a:ext uri="{FF2B5EF4-FFF2-40B4-BE49-F238E27FC236}">
                <a16:creationId xmlns:a16="http://schemas.microsoft.com/office/drawing/2014/main" xmlns="" id="{D4C19BE1-DF61-3B46-AD51-336B12585F3A}"/>
              </a:ext>
            </a:extLst>
          </p:cNvPr>
          <p:cNvSpPr/>
          <p:nvPr/>
        </p:nvSpPr>
        <p:spPr>
          <a:xfrm>
            <a:off x="7820844" y="4051183"/>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1" name="Oval 410">
            <a:extLst>
              <a:ext uri="{FF2B5EF4-FFF2-40B4-BE49-F238E27FC236}">
                <a16:creationId xmlns:a16="http://schemas.microsoft.com/office/drawing/2014/main" xmlns="" id="{5FA72BE1-5A0E-C449-BE89-1FAA9A4F2809}"/>
              </a:ext>
            </a:extLst>
          </p:cNvPr>
          <p:cNvSpPr/>
          <p:nvPr/>
        </p:nvSpPr>
        <p:spPr>
          <a:xfrm>
            <a:off x="7820843" y="4276874"/>
            <a:ext cx="146583" cy="148701"/>
          </a:xfrm>
          <a:prstGeom prst="ellipse">
            <a:avLst/>
          </a:prstGeom>
          <a:solidFill>
            <a:schemeClr val="tx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2" name="Oval 411">
            <a:extLst>
              <a:ext uri="{FF2B5EF4-FFF2-40B4-BE49-F238E27FC236}">
                <a16:creationId xmlns:a16="http://schemas.microsoft.com/office/drawing/2014/main" xmlns="" id="{D46BA667-D063-2442-A4C6-7EA5908D8412}"/>
              </a:ext>
            </a:extLst>
          </p:cNvPr>
          <p:cNvSpPr/>
          <p:nvPr/>
        </p:nvSpPr>
        <p:spPr>
          <a:xfrm>
            <a:off x="8382395" y="3742525"/>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3" name="Oval 412">
            <a:extLst>
              <a:ext uri="{FF2B5EF4-FFF2-40B4-BE49-F238E27FC236}">
                <a16:creationId xmlns:a16="http://schemas.microsoft.com/office/drawing/2014/main" xmlns="" id="{CBEC9B71-75B3-8543-A41F-8F1355316D27}"/>
              </a:ext>
            </a:extLst>
          </p:cNvPr>
          <p:cNvSpPr/>
          <p:nvPr/>
        </p:nvSpPr>
        <p:spPr>
          <a:xfrm>
            <a:off x="8382395" y="3972974"/>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4" name="Oval 413">
            <a:extLst>
              <a:ext uri="{FF2B5EF4-FFF2-40B4-BE49-F238E27FC236}">
                <a16:creationId xmlns:a16="http://schemas.microsoft.com/office/drawing/2014/main" xmlns="" id="{7D890FA2-0F05-6840-B3A3-813DF1B798A7}"/>
              </a:ext>
            </a:extLst>
          </p:cNvPr>
          <p:cNvSpPr/>
          <p:nvPr/>
        </p:nvSpPr>
        <p:spPr>
          <a:xfrm>
            <a:off x="8382394" y="4199724"/>
            <a:ext cx="146583" cy="148701"/>
          </a:xfrm>
          <a:prstGeom prst="ellipse">
            <a:avLst/>
          </a:prstGeom>
          <a:solidFill>
            <a:schemeClr val="accent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5" name="Oval 414">
            <a:extLst>
              <a:ext uri="{FF2B5EF4-FFF2-40B4-BE49-F238E27FC236}">
                <a16:creationId xmlns:a16="http://schemas.microsoft.com/office/drawing/2014/main" xmlns="" id="{9234AD7B-857D-5249-8250-0F1CC39F8389}"/>
              </a:ext>
            </a:extLst>
          </p:cNvPr>
          <p:cNvSpPr/>
          <p:nvPr/>
        </p:nvSpPr>
        <p:spPr>
          <a:xfrm>
            <a:off x="7259861" y="3745325"/>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6" name="Oval 415">
            <a:extLst>
              <a:ext uri="{FF2B5EF4-FFF2-40B4-BE49-F238E27FC236}">
                <a16:creationId xmlns:a16="http://schemas.microsoft.com/office/drawing/2014/main" xmlns="" id="{9B75E63D-EE42-704B-B1E1-9D029084DE2B}"/>
              </a:ext>
            </a:extLst>
          </p:cNvPr>
          <p:cNvSpPr/>
          <p:nvPr/>
        </p:nvSpPr>
        <p:spPr>
          <a:xfrm>
            <a:off x="7259861" y="3975774"/>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17" name="Oval 416">
            <a:extLst>
              <a:ext uri="{FF2B5EF4-FFF2-40B4-BE49-F238E27FC236}">
                <a16:creationId xmlns:a16="http://schemas.microsoft.com/office/drawing/2014/main" xmlns="" id="{2C23C8B8-0A0D-4247-BDF7-59C129327263}"/>
              </a:ext>
            </a:extLst>
          </p:cNvPr>
          <p:cNvSpPr/>
          <p:nvPr/>
        </p:nvSpPr>
        <p:spPr>
          <a:xfrm>
            <a:off x="7259860" y="4202524"/>
            <a:ext cx="146583" cy="148701"/>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418" name="Straight Connector 417">
            <a:extLst>
              <a:ext uri="{FF2B5EF4-FFF2-40B4-BE49-F238E27FC236}">
                <a16:creationId xmlns:a16="http://schemas.microsoft.com/office/drawing/2014/main" xmlns="" id="{85DAE83B-55EF-7C43-88D1-1226A2690D34}"/>
              </a:ext>
            </a:extLst>
          </p:cNvPr>
          <p:cNvCxnSpPr>
            <a:stCxn id="415" idx="6"/>
            <a:endCxn id="408" idx="2"/>
          </p:cNvCxnSpPr>
          <p:nvPr/>
        </p:nvCxnSpPr>
        <p:spPr>
          <a:xfrm flipV="1">
            <a:off x="7406444" y="3668335"/>
            <a:ext cx="414401" cy="1513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a:extLst>
              <a:ext uri="{FF2B5EF4-FFF2-40B4-BE49-F238E27FC236}">
                <a16:creationId xmlns:a16="http://schemas.microsoft.com/office/drawing/2014/main" xmlns="" id="{9ABB8915-57FA-854B-9622-F0A515921214}"/>
              </a:ext>
            </a:extLst>
          </p:cNvPr>
          <p:cNvCxnSpPr>
            <a:stCxn id="415" idx="6"/>
            <a:endCxn id="409" idx="2"/>
          </p:cNvCxnSpPr>
          <p:nvPr/>
        </p:nvCxnSpPr>
        <p:spPr>
          <a:xfrm>
            <a:off x="7406444" y="3819676"/>
            <a:ext cx="414401" cy="7910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a:extLst>
              <a:ext uri="{FF2B5EF4-FFF2-40B4-BE49-F238E27FC236}">
                <a16:creationId xmlns:a16="http://schemas.microsoft.com/office/drawing/2014/main" xmlns="" id="{401C1B78-78DA-524B-AE8B-AC3A9030D1A7}"/>
              </a:ext>
            </a:extLst>
          </p:cNvPr>
          <p:cNvCxnSpPr>
            <a:stCxn id="416" idx="6"/>
            <a:endCxn id="409" idx="2"/>
          </p:cNvCxnSpPr>
          <p:nvPr/>
        </p:nvCxnSpPr>
        <p:spPr>
          <a:xfrm flipV="1">
            <a:off x="7406444" y="3898784"/>
            <a:ext cx="414401" cy="1513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xmlns="" id="{F4E62EC3-B207-9049-83D6-290369A596FB}"/>
              </a:ext>
            </a:extLst>
          </p:cNvPr>
          <p:cNvCxnSpPr>
            <a:stCxn id="416" idx="6"/>
            <a:endCxn id="410" idx="2"/>
          </p:cNvCxnSpPr>
          <p:nvPr/>
        </p:nvCxnSpPr>
        <p:spPr>
          <a:xfrm>
            <a:off x="7406444" y="4050125"/>
            <a:ext cx="414400" cy="754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2" name="Straight Connector 421">
            <a:extLst>
              <a:ext uri="{FF2B5EF4-FFF2-40B4-BE49-F238E27FC236}">
                <a16:creationId xmlns:a16="http://schemas.microsoft.com/office/drawing/2014/main" xmlns="" id="{78982234-5B29-1C41-A32E-96BF55DEA50B}"/>
              </a:ext>
            </a:extLst>
          </p:cNvPr>
          <p:cNvCxnSpPr>
            <a:stCxn id="417" idx="6"/>
            <a:endCxn id="410" idx="2"/>
          </p:cNvCxnSpPr>
          <p:nvPr/>
        </p:nvCxnSpPr>
        <p:spPr>
          <a:xfrm flipV="1">
            <a:off x="7406443" y="4125534"/>
            <a:ext cx="414401" cy="1513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3" name="Straight Connector 422">
            <a:extLst>
              <a:ext uri="{FF2B5EF4-FFF2-40B4-BE49-F238E27FC236}">
                <a16:creationId xmlns:a16="http://schemas.microsoft.com/office/drawing/2014/main" xmlns="" id="{B5664333-4D25-8547-B704-FFE10093CF4C}"/>
              </a:ext>
            </a:extLst>
          </p:cNvPr>
          <p:cNvCxnSpPr>
            <a:stCxn id="417" idx="6"/>
            <a:endCxn id="411" idx="2"/>
          </p:cNvCxnSpPr>
          <p:nvPr/>
        </p:nvCxnSpPr>
        <p:spPr>
          <a:xfrm>
            <a:off x="7406443" y="4276875"/>
            <a:ext cx="414400" cy="743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a:extLst>
              <a:ext uri="{FF2B5EF4-FFF2-40B4-BE49-F238E27FC236}">
                <a16:creationId xmlns:a16="http://schemas.microsoft.com/office/drawing/2014/main" xmlns="" id="{C0B97A9A-36FE-DC49-B775-F8A643BD85A9}"/>
              </a:ext>
            </a:extLst>
          </p:cNvPr>
          <p:cNvCxnSpPr>
            <a:stCxn id="415" idx="6"/>
            <a:endCxn id="411" idx="2"/>
          </p:cNvCxnSpPr>
          <p:nvPr/>
        </p:nvCxnSpPr>
        <p:spPr>
          <a:xfrm>
            <a:off x="7406444" y="3819676"/>
            <a:ext cx="414399" cy="53154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a:extLst>
              <a:ext uri="{FF2B5EF4-FFF2-40B4-BE49-F238E27FC236}">
                <a16:creationId xmlns:a16="http://schemas.microsoft.com/office/drawing/2014/main" xmlns="" id="{20647AA6-D50E-6D43-B156-57E557B23FC0}"/>
              </a:ext>
            </a:extLst>
          </p:cNvPr>
          <p:cNvCxnSpPr>
            <a:stCxn id="416" idx="6"/>
            <a:endCxn id="408" idx="2"/>
          </p:cNvCxnSpPr>
          <p:nvPr/>
        </p:nvCxnSpPr>
        <p:spPr>
          <a:xfrm flipV="1">
            <a:off x="7406444" y="3668335"/>
            <a:ext cx="414401" cy="3817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a:extLst>
              <a:ext uri="{FF2B5EF4-FFF2-40B4-BE49-F238E27FC236}">
                <a16:creationId xmlns:a16="http://schemas.microsoft.com/office/drawing/2014/main" xmlns="" id="{AB7C7E13-8467-8340-B4A3-EC1173541F3C}"/>
              </a:ext>
            </a:extLst>
          </p:cNvPr>
          <p:cNvCxnSpPr>
            <a:stCxn id="417" idx="6"/>
            <a:endCxn id="409" idx="2"/>
          </p:cNvCxnSpPr>
          <p:nvPr/>
        </p:nvCxnSpPr>
        <p:spPr>
          <a:xfrm flipV="1">
            <a:off x="7406443" y="3898784"/>
            <a:ext cx="414402" cy="37809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7" name="Straight Connector 426">
            <a:extLst>
              <a:ext uri="{FF2B5EF4-FFF2-40B4-BE49-F238E27FC236}">
                <a16:creationId xmlns:a16="http://schemas.microsoft.com/office/drawing/2014/main" xmlns="" id="{C84B2B45-2C9C-344F-A921-45B9078ACDE8}"/>
              </a:ext>
            </a:extLst>
          </p:cNvPr>
          <p:cNvCxnSpPr>
            <a:cxnSpLocks/>
            <a:stCxn id="417" idx="6"/>
            <a:endCxn id="408" idx="2"/>
          </p:cNvCxnSpPr>
          <p:nvPr/>
        </p:nvCxnSpPr>
        <p:spPr>
          <a:xfrm flipV="1">
            <a:off x="7406443" y="3668335"/>
            <a:ext cx="414402" cy="6085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a:extLst>
              <a:ext uri="{FF2B5EF4-FFF2-40B4-BE49-F238E27FC236}">
                <a16:creationId xmlns:a16="http://schemas.microsoft.com/office/drawing/2014/main" xmlns="" id="{7E827AEF-7283-4C49-8AC1-2642D2D8FC87}"/>
              </a:ext>
            </a:extLst>
          </p:cNvPr>
          <p:cNvCxnSpPr>
            <a:cxnSpLocks/>
            <a:stCxn id="408" idx="6"/>
            <a:endCxn id="412" idx="2"/>
          </p:cNvCxnSpPr>
          <p:nvPr/>
        </p:nvCxnSpPr>
        <p:spPr>
          <a:xfrm>
            <a:off x="7967428" y="3668335"/>
            <a:ext cx="414967" cy="1485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428">
            <a:extLst>
              <a:ext uri="{FF2B5EF4-FFF2-40B4-BE49-F238E27FC236}">
                <a16:creationId xmlns:a16="http://schemas.microsoft.com/office/drawing/2014/main" xmlns="" id="{F63D8AFD-9AE4-434D-B998-3C18FE4404C9}"/>
              </a:ext>
            </a:extLst>
          </p:cNvPr>
          <p:cNvCxnSpPr>
            <a:stCxn id="408" idx="6"/>
            <a:endCxn id="413" idx="2"/>
          </p:cNvCxnSpPr>
          <p:nvPr/>
        </p:nvCxnSpPr>
        <p:spPr>
          <a:xfrm>
            <a:off x="7967428" y="3668335"/>
            <a:ext cx="414967" cy="37899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429">
            <a:extLst>
              <a:ext uri="{FF2B5EF4-FFF2-40B4-BE49-F238E27FC236}">
                <a16:creationId xmlns:a16="http://schemas.microsoft.com/office/drawing/2014/main" xmlns="" id="{F8BA253F-0EB6-3345-894E-C2DB87CFC9A6}"/>
              </a:ext>
            </a:extLst>
          </p:cNvPr>
          <p:cNvCxnSpPr>
            <a:stCxn id="408" idx="6"/>
            <a:endCxn id="414" idx="2"/>
          </p:cNvCxnSpPr>
          <p:nvPr/>
        </p:nvCxnSpPr>
        <p:spPr>
          <a:xfrm>
            <a:off x="7967428" y="3668335"/>
            <a:ext cx="414966" cy="60574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430">
            <a:extLst>
              <a:ext uri="{FF2B5EF4-FFF2-40B4-BE49-F238E27FC236}">
                <a16:creationId xmlns:a16="http://schemas.microsoft.com/office/drawing/2014/main" xmlns="" id="{786B24F9-9C05-6744-BAEC-C9284BE475F1}"/>
              </a:ext>
            </a:extLst>
          </p:cNvPr>
          <p:cNvCxnSpPr>
            <a:stCxn id="409" idx="6"/>
            <a:endCxn id="412" idx="2"/>
          </p:cNvCxnSpPr>
          <p:nvPr/>
        </p:nvCxnSpPr>
        <p:spPr>
          <a:xfrm flipV="1">
            <a:off x="7967428" y="3816876"/>
            <a:ext cx="414967" cy="8190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431">
            <a:extLst>
              <a:ext uri="{FF2B5EF4-FFF2-40B4-BE49-F238E27FC236}">
                <a16:creationId xmlns:a16="http://schemas.microsoft.com/office/drawing/2014/main" xmlns="" id="{370A88C3-0E4D-D349-9B6C-EFDE0736AAA7}"/>
              </a:ext>
            </a:extLst>
          </p:cNvPr>
          <p:cNvCxnSpPr>
            <a:stCxn id="410" idx="6"/>
            <a:endCxn id="413" idx="2"/>
          </p:cNvCxnSpPr>
          <p:nvPr/>
        </p:nvCxnSpPr>
        <p:spPr>
          <a:xfrm flipV="1">
            <a:off x="7967427" y="4047325"/>
            <a:ext cx="414968" cy="7820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3" name="Straight Connector 432">
            <a:extLst>
              <a:ext uri="{FF2B5EF4-FFF2-40B4-BE49-F238E27FC236}">
                <a16:creationId xmlns:a16="http://schemas.microsoft.com/office/drawing/2014/main" xmlns="" id="{C79E5CD4-E08E-554B-BD80-22794B0CC5A8}"/>
              </a:ext>
            </a:extLst>
          </p:cNvPr>
          <p:cNvCxnSpPr>
            <a:stCxn id="411" idx="6"/>
            <a:endCxn id="414" idx="2"/>
          </p:cNvCxnSpPr>
          <p:nvPr/>
        </p:nvCxnSpPr>
        <p:spPr>
          <a:xfrm flipV="1">
            <a:off x="7967426" y="4274075"/>
            <a:ext cx="414968" cy="771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4" name="Straight Connector 433">
            <a:extLst>
              <a:ext uri="{FF2B5EF4-FFF2-40B4-BE49-F238E27FC236}">
                <a16:creationId xmlns:a16="http://schemas.microsoft.com/office/drawing/2014/main" xmlns="" id="{186DE899-D0C6-8B49-B0B1-389283251102}"/>
              </a:ext>
            </a:extLst>
          </p:cNvPr>
          <p:cNvCxnSpPr>
            <a:stCxn id="409" idx="6"/>
            <a:endCxn id="414" idx="2"/>
          </p:cNvCxnSpPr>
          <p:nvPr/>
        </p:nvCxnSpPr>
        <p:spPr>
          <a:xfrm>
            <a:off x="7967428" y="3898784"/>
            <a:ext cx="414966" cy="37529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5" name="Straight Connector 434">
            <a:extLst>
              <a:ext uri="{FF2B5EF4-FFF2-40B4-BE49-F238E27FC236}">
                <a16:creationId xmlns:a16="http://schemas.microsoft.com/office/drawing/2014/main" xmlns="" id="{5F4801B6-DA35-6D4B-BB0C-DCD69F6C811F}"/>
              </a:ext>
            </a:extLst>
          </p:cNvPr>
          <p:cNvCxnSpPr>
            <a:stCxn id="410" idx="6"/>
            <a:endCxn id="412" idx="2"/>
          </p:cNvCxnSpPr>
          <p:nvPr/>
        </p:nvCxnSpPr>
        <p:spPr>
          <a:xfrm flipV="1">
            <a:off x="7967427" y="3816876"/>
            <a:ext cx="414968" cy="3086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6" name="Straight Connector 435">
            <a:extLst>
              <a:ext uri="{FF2B5EF4-FFF2-40B4-BE49-F238E27FC236}">
                <a16:creationId xmlns:a16="http://schemas.microsoft.com/office/drawing/2014/main" xmlns="" id="{946B001A-D754-B64B-B504-41E29A0B660F}"/>
              </a:ext>
            </a:extLst>
          </p:cNvPr>
          <p:cNvCxnSpPr>
            <a:cxnSpLocks/>
            <a:stCxn id="411" idx="6"/>
            <a:endCxn id="412" idx="2"/>
          </p:cNvCxnSpPr>
          <p:nvPr/>
        </p:nvCxnSpPr>
        <p:spPr>
          <a:xfrm flipV="1">
            <a:off x="7967426" y="3816876"/>
            <a:ext cx="414969" cy="534349"/>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7" name="Straight Connector 436">
            <a:extLst>
              <a:ext uri="{FF2B5EF4-FFF2-40B4-BE49-F238E27FC236}">
                <a16:creationId xmlns:a16="http://schemas.microsoft.com/office/drawing/2014/main" xmlns="" id="{D517B292-BFBF-EC48-A025-2794280F881B}"/>
              </a:ext>
            </a:extLst>
          </p:cNvPr>
          <p:cNvCxnSpPr>
            <a:cxnSpLocks/>
            <a:stCxn id="411" idx="6"/>
            <a:endCxn id="413" idx="2"/>
          </p:cNvCxnSpPr>
          <p:nvPr/>
        </p:nvCxnSpPr>
        <p:spPr>
          <a:xfrm flipV="1">
            <a:off x="7967426" y="4047325"/>
            <a:ext cx="414969" cy="30390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437">
            <a:extLst>
              <a:ext uri="{FF2B5EF4-FFF2-40B4-BE49-F238E27FC236}">
                <a16:creationId xmlns:a16="http://schemas.microsoft.com/office/drawing/2014/main" xmlns="" id="{62CD1F03-37B6-F441-81D2-CD2049F38D18}"/>
              </a:ext>
            </a:extLst>
          </p:cNvPr>
          <p:cNvCxnSpPr>
            <a:stCxn id="415" idx="6"/>
            <a:endCxn id="410" idx="2"/>
          </p:cNvCxnSpPr>
          <p:nvPr/>
        </p:nvCxnSpPr>
        <p:spPr>
          <a:xfrm>
            <a:off x="7406444" y="3819676"/>
            <a:ext cx="414400" cy="3058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438">
            <a:extLst>
              <a:ext uri="{FF2B5EF4-FFF2-40B4-BE49-F238E27FC236}">
                <a16:creationId xmlns:a16="http://schemas.microsoft.com/office/drawing/2014/main" xmlns="" id="{42872C50-995C-5540-ADE8-B01BE16BB67B}"/>
              </a:ext>
            </a:extLst>
          </p:cNvPr>
          <p:cNvCxnSpPr>
            <a:stCxn id="416" idx="6"/>
            <a:endCxn id="411" idx="2"/>
          </p:cNvCxnSpPr>
          <p:nvPr/>
        </p:nvCxnSpPr>
        <p:spPr>
          <a:xfrm>
            <a:off x="7406444" y="4050125"/>
            <a:ext cx="414399" cy="30110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40" name="Rounded Rectangle 439">
            <a:extLst>
              <a:ext uri="{FF2B5EF4-FFF2-40B4-BE49-F238E27FC236}">
                <a16:creationId xmlns:a16="http://schemas.microsoft.com/office/drawing/2014/main" xmlns="" id="{E39041AD-139E-1749-80E7-D3717BA513C1}"/>
              </a:ext>
            </a:extLst>
          </p:cNvPr>
          <p:cNvSpPr/>
          <p:nvPr/>
        </p:nvSpPr>
        <p:spPr>
          <a:xfrm>
            <a:off x="3815593" y="3654308"/>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41" name="Rounded Rectangle 440">
            <a:extLst>
              <a:ext uri="{FF2B5EF4-FFF2-40B4-BE49-F238E27FC236}">
                <a16:creationId xmlns:a16="http://schemas.microsoft.com/office/drawing/2014/main" xmlns="" id="{9B934C86-E10E-C845-A0ED-ED755E27C1DA}"/>
              </a:ext>
            </a:extLst>
          </p:cNvPr>
          <p:cNvSpPr/>
          <p:nvPr/>
        </p:nvSpPr>
        <p:spPr>
          <a:xfrm>
            <a:off x="3967993" y="3806708"/>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42" name="Rounded Rectangle 441">
            <a:extLst>
              <a:ext uri="{FF2B5EF4-FFF2-40B4-BE49-F238E27FC236}">
                <a16:creationId xmlns:a16="http://schemas.microsoft.com/office/drawing/2014/main" xmlns="" id="{5616F101-DFE0-AA4A-B243-201521BEE93D}"/>
              </a:ext>
            </a:extLst>
          </p:cNvPr>
          <p:cNvSpPr/>
          <p:nvPr/>
        </p:nvSpPr>
        <p:spPr>
          <a:xfrm>
            <a:off x="4120393" y="3959108"/>
            <a:ext cx="402671" cy="372905"/>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43" name="Rounded Rectangle 442">
            <a:extLst>
              <a:ext uri="{FF2B5EF4-FFF2-40B4-BE49-F238E27FC236}">
                <a16:creationId xmlns:a16="http://schemas.microsoft.com/office/drawing/2014/main" xmlns="" id="{83541DD1-BCDA-F949-BEF8-5B41D1B03E36}"/>
              </a:ext>
            </a:extLst>
          </p:cNvPr>
          <p:cNvSpPr/>
          <p:nvPr/>
        </p:nvSpPr>
        <p:spPr>
          <a:xfrm>
            <a:off x="6337102" y="3699789"/>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44" name="Rounded Rectangle 443">
            <a:extLst>
              <a:ext uri="{FF2B5EF4-FFF2-40B4-BE49-F238E27FC236}">
                <a16:creationId xmlns:a16="http://schemas.microsoft.com/office/drawing/2014/main" xmlns="" id="{34B0751F-E560-6F4F-9408-FC678EB60D74}"/>
              </a:ext>
            </a:extLst>
          </p:cNvPr>
          <p:cNvSpPr/>
          <p:nvPr/>
        </p:nvSpPr>
        <p:spPr>
          <a:xfrm>
            <a:off x="6489502" y="3852189"/>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45" name="Rounded Rectangle 444">
            <a:extLst>
              <a:ext uri="{FF2B5EF4-FFF2-40B4-BE49-F238E27FC236}">
                <a16:creationId xmlns:a16="http://schemas.microsoft.com/office/drawing/2014/main" xmlns="" id="{3E3FABCB-5AF5-4943-9957-644E1429C6EC}"/>
              </a:ext>
            </a:extLst>
          </p:cNvPr>
          <p:cNvSpPr/>
          <p:nvPr/>
        </p:nvSpPr>
        <p:spPr>
          <a:xfrm>
            <a:off x="6641902" y="4004589"/>
            <a:ext cx="402671" cy="372905"/>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449" name="Straight Arrow Connector 448">
            <a:extLst>
              <a:ext uri="{FF2B5EF4-FFF2-40B4-BE49-F238E27FC236}">
                <a16:creationId xmlns:a16="http://schemas.microsoft.com/office/drawing/2014/main" xmlns="" id="{590A2E89-4709-9847-9A72-6D85D6FCA8D7}"/>
              </a:ext>
            </a:extLst>
          </p:cNvPr>
          <p:cNvCxnSpPr>
            <a:cxnSpLocks/>
          </p:cNvCxnSpPr>
          <p:nvPr/>
        </p:nvCxnSpPr>
        <p:spPr>
          <a:xfrm flipV="1">
            <a:off x="2945501" y="1704839"/>
            <a:ext cx="657363" cy="3056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1" name="Straight Arrow Connector 450">
            <a:extLst>
              <a:ext uri="{FF2B5EF4-FFF2-40B4-BE49-F238E27FC236}">
                <a16:creationId xmlns:a16="http://schemas.microsoft.com/office/drawing/2014/main" xmlns="" id="{5344B558-60B6-0944-B330-EDC0550E0ED5}"/>
              </a:ext>
            </a:extLst>
          </p:cNvPr>
          <p:cNvCxnSpPr>
            <a:cxnSpLocks/>
          </p:cNvCxnSpPr>
          <p:nvPr/>
        </p:nvCxnSpPr>
        <p:spPr>
          <a:xfrm>
            <a:off x="2727016" y="2698007"/>
            <a:ext cx="1250764" cy="1831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3" name="Straight Arrow Connector 452">
            <a:extLst>
              <a:ext uri="{FF2B5EF4-FFF2-40B4-BE49-F238E27FC236}">
                <a16:creationId xmlns:a16="http://schemas.microsoft.com/office/drawing/2014/main" xmlns="" id="{6E5A919E-220F-FA47-996C-B8652A09CFC3}"/>
              </a:ext>
            </a:extLst>
          </p:cNvPr>
          <p:cNvCxnSpPr>
            <a:cxnSpLocks/>
          </p:cNvCxnSpPr>
          <p:nvPr/>
        </p:nvCxnSpPr>
        <p:spPr>
          <a:xfrm>
            <a:off x="2257678" y="3681876"/>
            <a:ext cx="1328408" cy="40356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xmlns="" id="{E37A1323-C1D0-C74B-97AA-132EE500E679}"/>
              </a:ext>
            </a:extLst>
          </p:cNvPr>
          <p:cNvSpPr txBox="1"/>
          <p:nvPr/>
        </p:nvSpPr>
        <p:spPr>
          <a:xfrm>
            <a:off x="4046018" y="1679020"/>
            <a:ext cx="565994" cy="169277"/>
          </a:xfrm>
          <a:prstGeom prst="rect">
            <a:avLst/>
          </a:prstGeom>
          <a:noFill/>
        </p:spPr>
        <p:txBody>
          <a:bodyPr vert="horz" wrap="square" lIns="0" tIns="0" rIns="0" bIns="0" rtlCol="0">
            <a:spAutoFit/>
          </a:bodyPr>
          <a:lstStyle/>
          <a:p>
            <a:pPr algn="ctr"/>
            <a:r>
              <a:rPr lang="en-US" sz="1100" dirty="0">
                <a:solidFill>
                  <a:srgbClr val="003C71"/>
                </a:solidFill>
              </a:rPr>
              <a:t>data</a:t>
            </a:r>
          </a:p>
        </p:txBody>
      </p:sp>
      <p:sp>
        <p:nvSpPr>
          <p:cNvPr id="248" name="TextBox 247">
            <a:extLst>
              <a:ext uri="{FF2B5EF4-FFF2-40B4-BE49-F238E27FC236}">
                <a16:creationId xmlns:a16="http://schemas.microsoft.com/office/drawing/2014/main" xmlns="" id="{D0B187C5-C77E-D64B-A514-213D65B1930A}"/>
              </a:ext>
            </a:extLst>
          </p:cNvPr>
          <p:cNvSpPr txBox="1"/>
          <p:nvPr/>
        </p:nvSpPr>
        <p:spPr>
          <a:xfrm>
            <a:off x="5719295" y="1685699"/>
            <a:ext cx="565994" cy="169277"/>
          </a:xfrm>
          <a:prstGeom prst="rect">
            <a:avLst/>
          </a:prstGeom>
          <a:noFill/>
        </p:spPr>
        <p:txBody>
          <a:bodyPr vert="horz" wrap="square" lIns="0" tIns="0" rIns="0" bIns="0" rtlCol="0">
            <a:spAutoFit/>
          </a:bodyPr>
          <a:lstStyle/>
          <a:p>
            <a:pPr algn="ctr"/>
            <a:r>
              <a:rPr lang="en-US" sz="1100" dirty="0">
                <a:solidFill>
                  <a:srgbClr val="003C71"/>
                </a:solidFill>
              </a:rPr>
              <a:t>data</a:t>
            </a:r>
          </a:p>
        </p:txBody>
      </p:sp>
      <p:sp>
        <p:nvSpPr>
          <p:cNvPr id="253" name="TextBox 252">
            <a:extLst>
              <a:ext uri="{FF2B5EF4-FFF2-40B4-BE49-F238E27FC236}">
                <a16:creationId xmlns:a16="http://schemas.microsoft.com/office/drawing/2014/main" xmlns="" id="{38E9622F-BB99-8243-A4F1-A2F622E74867}"/>
              </a:ext>
            </a:extLst>
          </p:cNvPr>
          <p:cNvSpPr txBox="1"/>
          <p:nvPr/>
        </p:nvSpPr>
        <p:spPr>
          <a:xfrm>
            <a:off x="7479849" y="1676365"/>
            <a:ext cx="565994" cy="169277"/>
          </a:xfrm>
          <a:prstGeom prst="rect">
            <a:avLst/>
          </a:prstGeom>
          <a:noFill/>
        </p:spPr>
        <p:txBody>
          <a:bodyPr vert="horz" wrap="square" lIns="0" tIns="0" rIns="0" bIns="0" rtlCol="0">
            <a:spAutoFit/>
          </a:bodyPr>
          <a:lstStyle/>
          <a:p>
            <a:pPr algn="ctr"/>
            <a:r>
              <a:rPr lang="en-US" sz="1100" dirty="0">
                <a:solidFill>
                  <a:srgbClr val="003C71"/>
                </a:solidFill>
              </a:rPr>
              <a:t>data</a:t>
            </a:r>
          </a:p>
        </p:txBody>
      </p:sp>
      <p:sp>
        <p:nvSpPr>
          <p:cNvPr id="254" name="TextBox 253">
            <a:extLst>
              <a:ext uri="{FF2B5EF4-FFF2-40B4-BE49-F238E27FC236}">
                <a16:creationId xmlns:a16="http://schemas.microsoft.com/office/drawing/2014/main" xmlns="" id="{CD60FF99-0C52-D74C-B9CB-8900CBE89FAE}"/>
              </a:ext>
            </a:extLst>
          </p:cNvPr>
          <p:cNvSpPr txBox="1"/>
          <p:nvPr/>
        </p:nvSpPr>
        <p:spPr>
          <a:xfrm>
            <a:off x="4548599" y="2880969"/>
            <a:ext cx="565994" cy="169277"/>
          </a:xfrm>
          <a:prstGeom prst="rect">
            <a:avLst/>
          </a:prstGeom>
          <a:noFill/>
        </p:spPr>
        <p:txBody>
          <a:bodyPr vert="horz" wrap="square" lIns="0" tIns="0" rIns="0" bIns="0" rtlCol="0">
            <a:spAutoFit/>
          </a:bodyPr>
          <a:lstStyle/>
          <a:p>
            <a:pPr algn="ctr"/>
            <a:r>
              <a:rPr lang="en-US" sz="1100" dirty="0">
                <a:solidFill>
                  <a:srgbClr val="003C71"/>
                </a:solidFill>
              </a:rPr>
              <a:t>data</a:t>
            </a:r>
          </a:p>
        </p:txBody>
      </p:sp>
      <p:sp>
        <p:nvSpPr>
          <p:cNvPr id="255" name="TextBox 254">
            <a:extLst>
              <a:ext uri="{FF2B5EF4-FFF2-40B4-BE49-F238E27FC236}">
                <a16:creationId xmlns:a16="http://schemas.microsoft.com/office/drawing/2014/main" xmlns="" id="{2762A3F1-80A1-7846-B966-C5E6D185FD73}"/>
              </a:ext>
            </a:extLst>
          </p:cNvPr>
          <p:cNvSpPr txBox="1"/>
          <p:nvPr/>
        </p:nvSpPr>
        <p:spPr>
          <a:xfrm>
            <a:off x="4043550" y="4050227"/>
            <a:ext cx="565994" cy="169277"/>
          </a:xfrm>
          <a:prstGeom prst="rect">
            <a:avLst/>
          </a:prstGeom>
          <a:noFill/>
        </p:spPr>
        <p:txBody>
          <a:bodyPr vert="horz" wrap="square" lIns="0" tIns="0" rIns="0" bIns="0" rtlCol="0">
            <a:spAutoFit/>
          </a:bodyPr>
          <a:lstStyle/>
          <a:p>
            <a:pPr algn="ctr"/>
            <a:r>
              <a:rPr lang="en-US" sz="1100" dirty="0">
                <a:solidFill>
                  <a:srgbClr val="003C71"/>
                </a:solidFill>
              </a:rPr>
              <a:t>data</a:t>
            </a:r>
          </a:p>
        </p:txBody>
      </p:sp>
      <p:sp>
        <p:nvSpPr>
          <p:cNvPr id="256" name="TextBox 255">
            <a:extLst>
              <a:ext uri="{FF2B5EF4-FFF2-40B4-BE49-F238E27FC236}">
                <a16:creationId xmlns:a16="http://schemas.microsoft.com/office/drawing/2014/main" xmlns="" id="{D5E0466D-400C-EF4E-BA08-B162700765E3}"/>
              </a:ext>
            </a:extLst>
          </p:cNvPr>
          <p:cNvSpPr txBox="1"/>
          <p:nvPr/>
        </p:nvSpPr>
        <p:spPr>
          <a:xfrm>
            <a:off x="6568773" y="4102158"/>
            <a:ext cx="565994" cy="169277"/>
          </a:xfrm>
          <a:prstGeom prst="rect">
            <a:avLst/>
          </a:prstGeom>
          <a:noFill/>
        </p:spPr>
        <p:txBody>
          <a:bodyPr vert="horz" wrap="square" lIns="0" tIns="0" rIns="0" bIns="0" rtlCol="0">
            <a:spAutoFit/>
          </a:bodyPr>
          <a:lstStyle/>
          <a:p>
            <a:pPr algn="ctr"/>
            <a:r>
              <a:rPr lang="en-US" sz="1100" dirty="0">
                <a:solidFill>
                  <a:srgbClr val="003C71"/>
                </a:solidFill>
              </a:rPr>
              <a:t>data</a:t>
            </a:r>
          </a:p>
        </p:txBody>
      </p:sp>
    </p:spTree>
    <p:extLst>
      <p:ext uri="{BB962C8B-B14F-4D97-AF65-F5344CB8AC3E}">
        <p14:creationId xmlns:p14="http://schemas.microsoft.com/office/powerpoint/2010/main" val="352323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Box 260">
            <a:extLst>
              <a:ext uri="{FF2B5EF4-FFF2-40B4-BE49-F238E27FC236}">
                <a16:creationId xmlns:a16="http://schemas.microsoft.com/office/drawing/2014/main" xmlns="" id="{6D887569-89BB-974B-8491-D64399A7D2F4}"/>
              </a:ext>
            </a:extLst>
          </p:cNvPr>
          <p:cNvSpPr txBox="1"/>
          <p:nvPr/>
        </p:nvSpPr>
        <p:spPr>
          <a:xfrm>
            <a:off x="4337329" y="3239294"/>
            <a:ext cx="1224584" cy="338554"/>
          </a:xfrm>
          <a:prstGeom prst="rect">
            <a:avLst/>
          </a:prstGeom>
          <a:solidFill>
            <a:schemeClr val="accent5">
              <a:lumMod val="60000"/>
              <a:lumOff val="40000"/>
            </a:schemeClr>
          </a:solidFill>
          <a:ln>
            <a:solidFill>
              <a:schemeClr val="tx2"/>
            </a:solidFill>
          </a:ln>
        </p:spPr>
        <p:txBody>
          <a:bodyPr vert="horz" wrap="square" lIns="0" tIns="0" rIns="0" bIns="0" rtlCol="0">
            <a:spAutoFit/>
          </a:bodyPr>
          <a:lstStyle/>
          <a:p>
            <a:pPr algn="ctr"/>
            <a:r>
              <a:rPr lang="en-US" sz="1100" dirty="0">
                <a:solidFill>
                  <a:srgbClr val="003C71"/>
                </a:solidFill>
              </a:rPr>
              <a:t>New Weights:</a:t>
            </a:r>
          </a:p>
          <a:p>
            <a:pPr algn="ctr"/>
            <a:r>
              <a:rPr lang="en-US" sz="1100" dirty="0">
                <a:solidFill>
                  <a:srgbClr val="003C71"/>
                </a:solidFill>
              </a:rPr>
              <a:t>{W11, W12, …}</a:t>
            </a:r>
          </a:p>
        </p:txBody>
      </p:sp>
      <p:sp>
        <p:nvSpPr>
          <p:cNvPr id="2" name="Slide Number Placeholder 1">
            <a:extLst>
              <a:ext uri="{FF2B5EF4-FFF2-40B4-BE49-F238E27FC236}">
                <a16:creationId xmlns:a16="http://schemas.microsoft.com/office/drawing/2014/main" xmlns="" id="{248AF64C-ACBF-46F7-9AD4-141324E67DC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3" name="Title 2">
            <a:extLst>
              <a:ext uri="{FF2B5EF4-FFF2-40B4-BE49-F238E27FC236}">
                <a16:creationId xmlns:a16="http://schemas.microsoft.com/office/drawing/2014/main" xmlns="" id="{B70A6E79-0C82-4C25-B867-0CB396DE45D8}"/>
              </a:ext>
            </a:extLst>
          </p:cNvPr>
          <p:cNvSpPr>
            <a:spLocks noGrp="1"/>
          </p:cNvSpPr>
          <p:nvPr>
            <p:ph type="title"/>
          </p:nvPr>
        </p:nvSpPr>
        <p:spPr/>
        <p:txBody>
          <a:bodyPr/>
          <a:lstStyle/>
          <a:p>
            <a:r>
              <a:rPr lang="en-US" dirty="0"/>
              <a:t>Distributed Stochastic Gradient Descent (SGD)</a:t>
            </a:r>
          </a:p>
        </p:txBody>
      </p:sp>
      <p:sp>
        <p:nvSpPr>
          <p:cNvPr id="8" name="Content Placeholder 3">
            <a:extLst>
              <a:ext uri="{FF2B5EF4-FFF2-40B4-BE49-F238E27FC236}">
                <a16:creationId xmlns:a16="http://schemas.microsoft.com/office/drawing/2014/main" xmlns="" id="{E6E677A3-0904-1548-90F7-891772EA4952}"/>
              </a:ext>
            </a:extLst>
          </p:cNvPr>
          <p:cNvSpPr txBox="1">
            <a:spLocks/>
          </p:cNvSpPr>
          <p:nvPr/>
        </p:nvSpPr>
        <p:spPr>
          <a:xfrm>
            <a:off x="206785" y="1152990"/>
            <a:ext cx="3934648" cy="342710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500" dirty="0"/>
              <a:t>SGD is an algorithm used in DNN training</a:t>
            </a:r>
          </a:p>
          <a:p>
            <a:pPr lvl="2"/>
            <a:r>
              <a:rPr lang="en-US" sz="1500" dirty="0"/>
              <a:t>Backpropagate error gradient(s)</a:t>
            </a:r>
          </a:p>
          <a:p>
            <a:pPr lvl="2"/>
            <a:r>
              <a:rPr lang="en-US" sz="1500" dirty="0"/>
              <a:t>Agree on model update(s)</a:t>
            </a:r>
          </a:p>
          <a:p>
            <a:pPr lvl="1"/>
            <a:r>
              <a:rPr lang="en-US" sz="1500" dirty="0"/>
              <a:t>Various approaches:</a:t>
            </a:r>
          </a:p>
          <a:p>
            <a:pPr lvl="2"/>
            <a:r>
              <a:rPr lang="en-US" sz="1500" dirty="0"/>
              <a:t>Centralized vs. de-centralized</a:t>
            </a:r>
          </a:p>
          <a:p>
            <a:pPr lvl="2"/>
            <a:r>
              <a:rPr lang="en-US" sz="1500" dirty="0"/>
              <a:t>Parameter averaging vs. updating</a:t>
            </a:r>
          </a:p>
          <a:p>
            <a:pPr lvl="2"/>
            <a:r>
              <a:rPr lang="en-US" sz="1500" dirty="0"/>
              <a:t>Synchronous vs. asynchronous</a:t>
            </a:r>
          </a:p>
          <a:p>
            <a:pPr lvl="1"/>
            <a:r>
              <a:rPr lang="en-US" sz="1500" b="1" dirty="0"/>
              <a:t>Common theme:</a:t>
            </a:r>
          </a:p>
          <a:p>
            <a:pPr lvl="2"/>
            <a:r>
              <a:rPr lang="en-US" sz="1500" dirty="0"/>
              <a:t>Large-scale training relies on the performance of </a:t>
            </a:r>
            <a:r>
              <a:rPr lang="en-US" sz="1500" i="1" dirty="0"/>
              <a:t>collective communication </a:t>
            </a:r>
            <a:r>
              <a:rPr lang="en-US" sz="1500" dirty="0"/>
              <a:t>(broadcast / all-reduce).</a:t>
            </a:r>
          </a:p>
        </p:txBody>
      </p:sp>
      <p:sp>
        <p:nvSpPr>
          <p:cNvPr id="6" name="Rounded Rectangle 5">
            <a:extLst>
              <a:ext uri="{FF2B5EF4-FFF2-40B4-BE49-F238E27FC236}">
                <a16:creationId xmlns:a16="http://schemas.microsoft.com/office/drawing/2014/main" xmlns="" id="{41EADB89-55E2-B742-9623-52BDBB1CDAA7}"/>
              </a:ext>
            </a:extLst>
          </p:cNvPr>
          <p:cNvSpPr/>
          <p:nvPr/>
        </p:nvSpPr>
        <p:spPr>
          <a:xfrm>
            <a:off x="7314243" y="1315942"/>
            <a:ext cx="1481797" cy="876654"/>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xmlns="" id="{0F55B25C-4280-2F4E-A57E-F2C35DA94C42}"/>
              </a:ext>
            </a:extLst>
          </p:cNvPr>
          <p:cNvSpPr/>
          <p:nvPr/>
        </p:nvSpPr>
        <p:spPr>
          <a:xfrm>
            <a:off x="5797931" y="1315942"/>
            <a:ext cx="1481797" cy="876654"/>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ounded Rectangle 8">
            <a:extLst>
              <a:ext uri="{FF2B5EF4-FFF2-40B4-BE49-F238E27FC236}">
                <a16:creationId xmlns:a16="http://schemas.microsoft.com/office/drawing/2014/main" xmlns="" id="{4FC4FA5B-D8CD-134A-B712-B06AF547772C}"/>
              </a:ext>
            </a:extLst>
          </p:cNvPr>
          <p:cNvSpPr/>
          <p:nvPr/>
        </p:nvSpPr>
        <p:spPr>
          <a:xfrm>
            <a:off x="4288959" y="1315942"/>
            <a:ext cx="1481797" cy="876654"/>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0" name="Oval 9">
            <a:extLst>
              <a:ext uri="{FF2B5EF4-FFF2-40B4-BE49-F238E27FC236}">
                <a16:creationId xmlns:a16="http://schemas.microsoft.com/office/drawing/2014/main" xmlns="" id="{9A891457-6267-4D42-BAC3-C7446426CCBD}"/>
              </a:ext>
            </a:extLst>
          </p:cNvPr>
          <p:cNvSpPr/>
          <p:nvPr/>
        </p:nvSpPr>
        <p:spPr>
          <a:xfrm>
            <a:off x="5319006" y="1401873"/>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Oval 10">
            <a:extLst>
              <a:ext uri="{FF2B5EF4-FFF2-40B4-BE49-F238E27FC236}">
                <a16:creationId xmlns:a16="http://schemas.microsoft.com/office/drawing/2014/main" xmlns="" id="{8D5DBCE7-35B2-FC4A-A05D-3C5FD31A0CB6}"/>
              </a:ext>
            </a:extLst>
          </p:cNvPr>
          <p:cNvSpPr/>
          <p:nvPr/>
        </p:nvSpPr>
        <p:spPr>
          <a:xfrm>
            <a:off x="5319006" y="1600898"/>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Oval 11">
            <a:extLst>
              <a:ext uri="{FF2B5EF4-FFF2-40B4-BE49-F238E27FC236}">
                <a16:creationId xmlns:a16="http://schemas.microsoft.com/office/drawing/2014/main" xmlns="" id="{E120BC8E-5BE0-954B-81E6-E1BACF7336D4}"/>
              </a:ext>
            </a:extLst>
          </p:cNvPr>
          <p:cNvSpPr/>
          <p:nvPr/>
        </p:nvSpPr>
        <p:spPr>
          <a:xfrm>
            <a:off x="5319006" y="1796728"/>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3" name="Oval 12">
            <a:extLst>
              <a:ext uri="{FF2B5EF4-FFF2-40B4-BE49-F238E27FC236}">
                <a16:creationId xmlns:a16="http://schemas.microsoft.com/office/drawing/2014/main" xmlns="" id="{D5CD0CE5-A22B-D348-B490-D4D9C7EBCDF4}"/>
              </a:ext>
            </a:extLst>
          </p:cNvPr>
          <p:cNvSpPr/>
          <p:nvPr/>
        </p:nvSpPr>
        <p:spPr>
          <a:xfrm>
            <a:off x="5319005" y="1991644"/>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Oval 13">
            <a:extLst>
              <a:ext uri="{FF2B5EF4-FFF2-40B4-BE49-F238E27FC236}">
                <a16:creationId xmlns:a16="http://schemas.microsoft.com/office/drawing/2014/main" xmlns="" id="{B0527E84-C178-3D4C-81A1-66C4F0002E84}"/>
              </a:ext>
            </a:extLst>
          </p:cNvPr>
          <p:cNvSpPr/>
          <p:nvPr/>
        </p:nvSpPr>
        <p:spPr>
          <a:xfrm>
            <a:off x="5571193" y="1492478"/>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Oval 14">
            <a:extLst>
              <a:ext uri="{FF2B5EF4-FFF2-40B4-BE49-F238E27FC236}">
                <a16:creationId xmlns:a16="http://schemas.microsoft.com/office/drawing/2014/main" xmlns="" id="{981B747E-6F7A-FC49-AF83-D452046E8BB6}"/>
              </a:ext>
            </a:extLst>
          </p:cNvPr>
          <p:cNvSpPr/>
          <p:nvPr/>
        </p:nvSpPr>
        <p:spPr>
          <a:xfrm>
            <a:off x="5571193" y="1691503"/>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6" name="Oval 15">
            <a:extLst>
              <a:ext uri="{FF2B5EF4-FFF2-40B4-BE49-F238E27FC236}">
                <a16:creationId xmlns:a16="http://schemas.microsoft.com/office/drawing/2014/main" xmlns="" id="{63520349-38D5-E04F-8F4E-A903AF998239}"/>
              </a:ext>
            </a:extLst>
          </p:cNvPr>
          <p:cNvSpPr/>
          <p:nvPr/>
        </p:nvSpPr>
        <p:spPr>
          <a:xfrm>
            <a:off x="5571192" y="1887334"/>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 name="Oval 16">
            <a:extLst>
              <a:ext uri="{FF2B5EF4-FFF2-40B4-BE49-F238E27FC236}">
                <a16:creationId xmlns:a16="http://schemas.microsoft.com/office/drawing/2014/main" xmlns="" id="{1752BDA4-9EA1-A34E-9255-88B6E126BB96}"/>
              </a:ext>
            </a:extLst>
          </p:cNvPr>
          <p:cNvSpPr/>
          <p:nvPr/>
        </p:nvSpPr>
        <p:spPr>
          <a:xfrm>
            <a:off x="5066315" y="1486630"/>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 name="Oval 17">
            <a:extLst>
              <a:ext uri="{FF2B5EF4-FFF2-40B4-BE49-F238E27FC236}">
                <a16:creationId xmlns:a16="http://schemas.microsoft.com/office/drawing/2014/main" xmlns="" id="{65789623-C5B7-A347-AD38-F0DC173F7142}"/>
              </a:ext>
            </a:extLst>
          </p:cNvPr>
          <p:cNvSpPr/>
          <p:nvPr/>
        </p:nvSpPr>
        <p:spPr>
          <a:xfrm>
            <a:off x="5066315" y="1685655"/>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9" name="Oval 18">
            <a:extLst>
              <a:ext uri="{FF2B5EF4-FFF2-40B4-BE49-F238E27FC236}">
                <a16:creationId xmlns:a16="http://schemas.microsoft.com/office/drawing/2014/main" xmlns="" id="{00033948-94C1-A34F-868C-1678C620FD98}"/>
              </a:ext>
            </a:extLst>
          </p:cNvPr>
          <p:cNvSpPr/>
          <p:nvPr/>
        </p:nvSpPr>
        <p:spPr>
          <a:xfrm>
            <a:off x="5066315" y="1881486"/>
            <a:ext cx="126595" cy="128424"/>
          </a:xfrm>
          <a:prstGeom prst="ellipse">
            <a:avLst/>
          </a:prstGeom>
          <a:solidFill>
            <a:schemeClr val="accent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20" name="Straight Connector 19">
            <a:extLst>
              <a:ext uri="{FF2B5EF4-FFF2-40B4-BE49-F238E27FC236}">
                <a16:creationId xmlns:a16="http://schemas.microsoft.com/office/drawing/2014/main" xmlns="" id="{B1F07B0F-3C9C-5F44-BCA0-94B2F369AD31}"/>
              </a:ext>
            </a:extLst>
          </p:cNvPr>
          <p:cNvCxnSpPr>
            <a:stCxn id="17" idx="6"/>
            <a:endCxn id="10" idx="2"/>
          </p:cNvCxnSpPr>
          <p:nvPr/>
        </p:nvCxnSpPr>
        <p:spPr>
          <a:xfrm flipV="1">
            <a:off x="5192911" y="1466085"/>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xmlns="" id="{29C984C9-B37B-A04C-BB4E-A3E823FCB618}"/>
              </a:ext>
            </a:extLst>
          </p:cNvPr>
          <p:cNvCxnSpPr>
            <a:stCxn id="17" idx="6"/>
            <a:endCxn id="11" idx="2"/>
          </p:cNvCxnSpPr>
          <p:nvPr/>
        </p:nvCxnSpPr>
        <p:spPr>
          <a:xfrm>
            <a:off x="5192911" y="1550843"/>
            <a:ext cx="126096" cy="114267"/>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xmlns="" id="{3B3BDBCA-F637-1749-90B9-0D801F6DC653}"/>
              </a:ext>
            </a:extLst>
          </p:cNvPr>
          <p:cNvCxnSpPr>
            <a:stCxn id="18" idx="6"/>
            <a:endCxn id="11" idx="2"/>
          </p:cNvCxnSpPr>
          <p:nvPr/>
        </p:nvCxnSpPr>
        <p:spPr>
          <a:xfrm flipV="1">
            <a:off x="5192911" y="1665110"/>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xmlns="" id="{2681031E-1AA9-E646-8C44-A19DEA76F8FB}"/>
              </a:ext>
            </a:extLst>
          </p:cNvPr>
          <p:cNvCxnSpPr>
            <a:stCxn id="18" idx="6"/>
            <a:endCxn id="12" idx="2"/>
          </p:cNvCxnSpPr>
          <p:nvPr/>
        </p:nvCxnSpPr>
        <p:spPr>
          <a:xfrm>
            <a:off x="5192911" y="1749868"/>
            <a:ext cx="126095" cy="11107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xmlns="" id="{32059674-DB0F-7340-BD3C-859671D42EB7}"/>
              </a:ext>
            </a:extLst>
          </p:cNvPr>
          <p:cNvCxnSpPr>
            <a:stCxn id="19" idx="6"/>
            <a:endCxn id="12" idx="2"/>
          </p:cNvCxnSpPr>
          <p:nvPr/>
        </p:nvCxnSpPr>
        <p:spPr>
          <a:xfrm flipV="1">
            <a:off x="5192910" y="1860941"/>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xmlns="" id="{C5BB4AAA-AFF1-5C4D-9CE9-C8ACA4AC2745}"/>
              </a:ext>
            </a:extLst>
          </p:cNvPr>
          <p:cNvCxnSpPr>
            <a:stCxn id="19" idx="6"/>
            <a:endCxn id="13" idx="2"/>
          </p:cNvCxnSpPr>
          <p:nvPr/>
        </p:nvCxnSpPr>
        <p:spPr>
          <a:xfrm>
            <a:off x="5192910" y="1945698"/>
            <a:ext cx="126095" cy="1101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xmlns="" id="{F74BA12B-DC93-5C42-8A7D-9F066887F62F}"/>
              </a:ext>
            </a:extLst>
          </p:cNvPr>
          <p:cNvCxnSpPr>
            <a:cxnSpLocks/>
            <a:endCxn id="12" idx="2"/>
          </p:cNvCxnSpPr>
          <p:nvPr/>
        </p:nvCxnSpPr>
        <p:spPr>
          <a:xfrm>
            <a:off x="5192910" y="1550843"/>
            <a:ext cx="126096" cy="31009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xmlns="" id="{6B8120DC-E15A-854C-8CDC-05F703A3575B}"/>
              </a:ext>
            </a:extLst>
          </p:cNvPr>
          <p:cNvCxnSpPr>
            <a:stCxn id="17" idx="6"/>
            <a:endCxn id="13" idx="2"/>
          </p:cNvCxnSpPr>
          <p:nvPr/>
        </p:nvCxnSpPr>
        <p:spPr>
          <a:xfrm>
            <a:off x="5192911" y="1550843"/>
            <a:ext cx="126094" cy="505014"/>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BE5E4CFE-D9FF-CD4F-94CD-B3B3006844E1}"/>
              </a:ext>
            </a:extLst>
          </p:cNvPr>
          <p:cNvCxnSpPr>
            <a:stCxn id="18" idx="6"/>
            <a:endCxn id="10" idx="2"/>
          </p:cNvCxnSpPr>
          <p:nvPr/>
        </p:nvCxnSpPr>
        <p:spPr>
          <a:xfrm flipV="1">
            <a:off x="5192911" y="1466085"/>
            <a:ext cx="126096" cy="28378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xmlns="" id="{98382BCC-7DE5-DA44-B8FC-0E1D81EA2764}"/>
              </a:ext>
            </a:extLst>
          </p:cNvPr>
          <p:cNvCxnSpPr>
            <a:endCxn id="13" idx="2"/>
          </p:cNvCxnSpPr>
          <p:nvPr/>
        </p:nvCxnSpPr>
        <p:spPr>
          <a:xfrm>
            <a:off x="5192909" y="1757375"/>
            <a:ext cx="126096" cy="298482"/>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xmlns="" id="{649C7BEB-67D2-7342-88A0-29506AA0B572}"/>
              </a:ext>
            </a:extLst>
          </p:cNvPr>
          <p:cNvCxnSpPr>
            <a:stCxn id="19" idx="6"/>
            <a:endCxn id="11" idx="2"/>
          </p:cNvCxnSpPr>
          <p:nvPr/>
        </p:nvCxnSpPr>
        <p:spPr>
          <a:xfrm flipV="1">
            <a:off x="5192910" y="1665110"/>
            <a:ext cx="126097" cy="280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9924CAFC-7788-A346-AEB1-D67B5082A266}"/>
              </a:ext>
            </a:extLst>
          </p:cNvPr>
          <p:cNvCxnSpPr>
            <a:cxnSpLocks/>
            <a:stCxn id="19" idx="6"/>
            <a:endCxn id="10" idx="2"/>
          </p:cNvCxnSpPr>
          <p:nvPr/>
        </p:nvCxnSpPr>
        <p:spPr>
          <a:xfrm flipV="1">
            <a:off x="5192910" y="1466085"/>
            <a:ext cx="126097" cy="47961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xmlns="" id="{1CC102BE-3FB7-7844-A507-EE8126DB3D36}"/>
              </a:ext>
            </a:extLst>
          </p:cNvPr>
          <p:cNvCxnSpPr>
            <a:cxnSpLocks/>
            <a:stCxn id="10" idx="6"/>
            <a:endCxn id="14" idx="2"/>
          </p:cNvCxnSpPr>
          <p:nvPr/>
        </p:nvCxnSpPr>
        <p:spPr>
          <a:xfrm>
            <a:off x="5445602" y="1466085"/>
            <a:ext cx="125592"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92F157F3-8499-8F4B-A33C-054D6CE92871}"/>
              </a:ext>
            </a:extLst>
          </p:cNvPr>
          <p:cNvCxnSpPr>
            <a:stCxn id="10" idx="6"/>
            <a:endCxn id="15" idx="2"/>
          </p:cNvCxnSpPr>
          <p:nvPr/>
        </p:nvCxnSpPr>
        <p:spPr>
          <a:xfrm>
            <a:off x="5445602" y="1466085"/>
            <a:ext cx="125592" cy="28963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xmlns="" id="{5EB22BDF-2819-0E46-BD09-8B7292F0CF18}"/>
              </a:ext>
            </a:extLst>
          </p:cNvPr>
          <p:cNvCxnSpPr>
            <a:stCxn id="10" idx="6"/>
            <a:endCxn id="16" idx="2"/>
          </p:cNvCxnSpPr>
          <p:nvPr/>
        </p:nvCxnSpPr>
        <p:spPr>
          <a:xfrm>
            <a:off x="5445602" y="1466085"/>
            <a:ext cx="125591" cy="4854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32CA24B5-FDFF-6340-B931-A9AD7C303E27}"/>
              </a:ext>
            </a:extLst>
          </p:cNvPr>
          <p:cNvCxnSpPr>
            <a:stCxn id="11" idx="6"/>
            <a:endCxn id="14" idx="2"/>
          </p:cNvCxnSpPr>
          <p:nvPr/>
        </p:nvCxnSpPr>
        <p:spPr>
          <a:xfrm flipV="1">
            <a:off x="5445602" y="1556690"/>
            <a:ext cx="125592" cy="10842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xmlns="" id="{752CE13D-64B7-4646-8991-7BE763AAF6A0}"/>
              </a:ext>
            </a:extLst>
          </p:cNvPr>
          <p:cNvCxnSpPr>
            <a:stCxn id="12" idx="6"/>
            <a:endCxn id="15" idx="2"/>
          </p:cNvCxnSpPr>
          <p:nvPr/>
        </p:nvCxnSpPr>
        <p:spPr>
          <a:xfrm flipV="1">
            <a:off x="5445601" y="1755716"/>
            <a:ext cx="125592" cy="10522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xmlns="" id="{7DD635FE-97C1-8D4C-81C5-55FEA43D4978}"/>
              </a:ext>
            </a:extLst>
          </p:cNvPr>
          <p:cNvCxnSpPr>
            <a:stCxn id="13" idx="6"/>
            <a:endCxn id="16" idx="2"/>
          </p:cNvCxnSpPr>
          <p:nvPr/>
        </p:nvCxnSpPr>
        <p:spPr>
          <a:xfrm flipV="1">
            <a:off x="5445600" y="1951546"/>
            <a:ext cx="125592" cy="1043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06B3CBA7-86BC-9044-9C4F-14677446E36B}"/>
              </a:ext>
            </a:extLst>
          </p:cNvPr>
          <p:cNvCxnSpPr>
            <a:endCxn id="15" idx="2"/>
          </p:cNvCxnSpPr>
          <p:nvPr/>
        </p:nvCxnSpPr>
        <p:spPr>
          <a:xfrm>
            <a:off x="5445600" y="1665110"/>
            <a:ext cx="125593"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xmlns="" id="{01CF529C-788D-6846-9203-D10C264F2889}"/>
              </a:ext>
            </a:extLst>
          </p:cNvPr>
          <p:cNvCxnSpPr>
            <a:stCxn id="11" idx="6"/>
            <a:endCxn id="16" idx="2"/>
          </p:cNvCxnSpPr>
          <p:nvPr/>
        </p:nvCxnSpPr>
        <p:spPr>
          <a:xfrm>
            <a:off x="5445602" y="1665110"/>
            <a:ext cx="125591" cy="28643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xmlns="" id="{14A5070B-5F35-5B4F-B432-C3E483231E33}"/>
              </a:ext>
            </a:extLst>
          </p:cNvPr>
          <p:cNvCxnSpPr>
            <a:stCxn id="12" idx="6"/>
            <a:endCxn id="14" idx="2"/>
          </p:cNvCxnSpPr>
          <p:nvPr/>
        </p:nvCxnSpPr>
        <p:spPr>
          <a:xfrm flipV="1">
            <a:off x="5445601" y="1556690"/>
            <a:ext cx="125592" cy="3042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xmlns="" id="{00C80F8F-412B-F740-9C6D-5E732927B249}"/>
              </a:ext>
            </a:extLst>
          </p:cNvPr>
          <p:cNvCxnSpPr>
            <a:cxnSpLocks/>
            <a:stCxn id="13" idx="6"/>
            <a:endCxn id="14" idx="2"/>
          </p:cNvCxnSpPr>
          <p:nvPr/>
        </p:nvCxnSpPr>
        <p:spPr>
          <a:xfrm flipV="1">
            <a:off x="5445600" y="1556690"/>
            <a:ext cx="125593" cy="49916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xmlns="" id="{59952E7E-7479-E14B-A3B1-64A111844F3A}"/>
              </a:ext>
            </a:extLst>
          </p:cNvPr>
          <p:cNvCxnSpPr>
            <a:cxnSpLocks/>
            <a:stCxn id="13" idx="6"/>
            <a:endCxn id="15" idx="2"/>
          </p:cNvCxnSpPr>
          <p:nvPr/>
        </p:nvCxnSpPr>
        <p:spPr>
          <a:xfrm flipV="1">
            <a:off x="5445600" y="1755716"/>
            <a:ext cx="125593" cy="3001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xmlns="" id="{56EFD3D0-B043-234F-8A24-6BD7A16DADC2}"/>
              </a:ext>
            </a:extLst>
          </p:cNvPr>
          <p:cNvSpPr/>
          <p:nvPr/>
        </p:nvSpPr>
        <p:spPr>
          <a:xfrm>
            <a:off x="6765076" y="1405533"/>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4" name="Oval 43">
            <a:extLst>
              <a:ext uri="{FF2B5EF4-FFF2-40B4-BE49-F238E27FC236}">
                <a16:creationId xmlns:a16="http://schemas.microsoft.com/office/drawing/2014/main" xmlns="" id="{8ABBAEA7-4C72-FB44-A351-A1F53AFEEF96}"/>
              </a:ext>
            </a:extLst>
          </p:cNvPr>
          <p:cNvSpPr/>
          <p:nvPr/>
        </p:nvSpPr>
        <p:spPr>
          <a:xfrm>
            <a:off x="6765076" y="1604559"/>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5" name="Oval 44">
            <a:extLst>
              <a:ext uri="{FF2B5EF4-FFF2-40B4-BE49-F238E27FC236}">
                <a16:creationId xmlns:a16="http://schemas.microsoft.com/office/drawing/2014/main" xmlns="" id="{F5C21367-0F11-0D4F-8171-353323C2961A}"/>
              </a:ext>
            </a:extLst>
          </p:cNvPr>
          <p:cNvSpPr/>
          <p:nvPr/>
        </p:nvSpPr>
        <p:spPr>
          <a:xfrm>
            <a:off x="6765075" y="1800389"/>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6" name="Oval 45">
            <a:extLst>
              <a:ext uri="{FF2B5EF4-FFF2-40B4-BE49-F238E27FC236}">
                <a16:creationId xmlns:a16="http://schemas.microsoft.com/office/drawing/2014/main" xmlns="" id="{CD6C0ACC-F90B-3E43-AB59-A06AAD9AAEF2}"/>
              </a:ext>
            </a:extLst>
          </p:cNvPr>
          <p:cNvSpPr/>
          <p:nvPr/>
        </p:nvSpPr>
        <p:spPr>
          <a:xfrm>
            <a:off x="6765074" y="1995305"/>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7" name="Oval 46">
            <a:extLst>
              <a:ext uri="{FF2B5EF4-FFF2-40B4-BE49-F238E27FC236}">
                <a16:creationId xmlns:a16="http://schemas.microsoft.com/office/drawing/2014/main" xmlns="" id="{D83BD8D4-E544-8D49-AAE5-DCBD1811AE16}"/>
              </a:ext>
            </a:extLst>
          </p:cNvPr>
          <p:cNvSpPr/>
          <p:nvPr/>
        </p:nvSpPr>
        <p:spPr>
          <a:xfrm>
            <a:off x="7017262" y="1496139"/>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8" name="Oval 47">
            <a:extLst>
              <a:ext uri="{FF2B5EF4-FFF2-40B4-BE49-F238E27FC236}">
                <a16:creationId xmlns:a16="http://schemas.microsoft.com/office/drawing/2014/main" xmlns="" id="{730721AC-F311-904A-A1AF-1EAD0D067386}"/>
              </a:ext>
            </a:extLst>
          </p:cNvPr>
          <p:cNvSpPr/>
          <p:nvPr/>
        </p:nvSpPr>
        <p:spPr>
          <a:xfrm>
            <a:off x="7017262" y="1695164"/>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9" name="Oval 48">
            <a:extLst>
              <a:ext uri="{FF2B5EF4-FFF2-40B4-BE49-F238E27FC236}">
                <a16:creationId xmlns:a16="http://schemas.microsoft.com/office/drawing/2014/main" xmlns="" id="{9D56F6B8-3CD7-BD43-B389-D10BE06226EA}"/>
              </a:ext>
            </a:extLst>
          </p:cNvPr>
          <p:cNvSpPr/>
          <p:nvPr/>
        </p:nvSpPr>
        <p:spPr>
          <a:xfrm>
            <a:off x="7017262" y="1890995"/>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0" name="Oval 49">
            <a:extLst>
              <a:ext uri="{FF2B5EF4-FFF2-40B4-BE49-F238E27FC236}">
                <a16:creationId xmlns:a16="http://schemas.microsoft.com/office/drawing/2014/main" xmlns="" id="{1E0EAF6D-2784-FE4D-947A-4B52F6442A90}"/>
              </a:ext>
            </a:extLst>
          </p:cNvPr>
          <p:cNvSpPr/>
          <p:nvPr/>
        </p:nvSpPr>
        <p:spPr>
          <a:xfrm>
            <a:off x="6512385" y="1490291"/>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1" name="Oval 50">
            <a:extLst>
              <a:ext uri="{FF2B5EF4-FFF2-40B4-BE49-F238E27FC236}">
                <a16:creationId xmlns:a16="http://schemas.microsoft.com/office/drawing/2014/main" xmlns="" id="{DA724433-4196-5C45-A9A2-BBA4C3E2AC62}"/>
              </a:ext>
            </a:extLst>
          </p:cNvPr>
          <p:cNvSpPr/>
          <p:nvPr/>
        </p:nvSpPr>
        <p:spPr>
          <a:xfrm>
            <a:off x="6512385" y="1689316"/>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2" name="Oval 51">
            <a:extLst>
              <a:ext uri="{FF2B5EF4-FFF2-40B4-BE49-F238E27FC236}">
                <a16:creationId xmlns:a16="http://schemas.microsoft.com/office/drawing/2014/main" xmlns="" id="{0772F9A6-7EED-F543-A0F8-C1C965614134}"/>
              </a:ext>
            </a:extLst>
          </p:cNvPr>
          <p:cNvSpPr/>
          <p:nvPr/>
        </p:nvSpPr>
        <p:spPr>
          <a:xfrm>
            <a:off x="6512384" y="1885147"/>
            <a:ext cx="126595" cy="128424"/>
          </a:xfrm>
          <a:prstGeom prst="ellipse">
            <a:avLst/>
          </a:prstGeom>
          <a:solidFill>
            <a:schemeClr val="accent5">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53" name="Straight Connector 52">
            <a:extLst>
              <a:ext uri="{FF2B5EF4-FFF2-40B4-BE49-F238E27FC236}">
                <a16:creationId xmlns:a16="http://schemas.microsoft.com/office/drawing/2014/main" xmlns="" id="{31593976-88BC-4747-B089-A97432F76326}"/>
              </a:ext>
            </a:extLst>
          </p:cNvPr>
          <p:cNvCxnSpPr>
            <a:stCxn id="50" idx="6"/>
            <a:endCxn id="43" idx="2"/>
          </p:cNvCxnSpPr>
          <p:nvPr/>
        </p:nvCxnSpPr>
        <p:spPr>
          <a:xfrm flipV="1">
            <a:off x="6638980" y="1469746"/>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xmlns="" id="{E8E6E702-02AB-3245-9AF7-669A5ED9BEC6}"/>
              </a:ext>
            </a:extLst>
          </p:cNvPr>
          <p:cNvCxnSpPr>
            <a:stCxn id="50" idx="6"/>
            <a:endCxn id="44" idx="2"/>
          </p:cNvCxnSpPr>
          <p:nvPr/>
        </p:nvCxnSpPr>
        <p:spPr>
          <a:xfrm>
            <a:off x="6638980" y="1554504"/>
            <a:ext cx="126096" cy="114267"/>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xmlns="" id="{F1A0FE47-1112-7747-ABFA-D8610AA8EDB4}"/>
              </a:ext>
            </a:extLst>
          </p:cNvPr>
          <p:cNvCxnSpPr>
            <a:stCxn id="51" idx="6"/>
            <a:endCxn id="44" idx="2"/>
          </p:cNvCxnSpPr>
          <p:nvPr/>
        </p:nvCxnSpPr>
        <p:spPr>
          <a:xfrm flipV="1">
            <a:off x="6638980" y="1668771"/>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xmlns="" id="{A81DE2CA-17D0-AA41-BA90-030EAD1C3C7D}"/>
              </a:ext>
            </a:extLst>
          </p:cNvPr>
          <p:cNvCxnSpPr>
            <a:stCxn id="51" idx="6"/>
            <a:endCxn id="45" idx="2"/>
          </p:cNvCxnSpPr>
          <p:nvPr/>
        </p:nvCxnSpPr>
        <p:spPr>
          <a:xfrm>
            <a:off x="6638980" y="1753529"/>
            <a:ext cx="126095" cy="11107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xmlns="" id="{47AEF47E-3D4F-B148-B8DD-ADBF89B6E90C}"/>
              </a:ext>
            </a:extLst>
          </p:cNvPr>
          <p:cNvCxnSpPr>
            <a:stCxn id="52" idx="6"/>
            <a:endCxn id="45" idx="2"/>
          </p:cNvCxnSpPr>
          <p:nvPr/>
        </p:nvCxnSpPr>
        <p:spPr>
          <a:xfrm flipV="1">
            <a:off x="6638979" y="1864602"/>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xmlns="" id="{E8E6EC7F-022D-8246-8F3A-9573F4A037D5}"/>
              </a:ext>
            </a:extLst>
          </p:cNvPr>
          <p:cNvCxnSpPr>
            <a:stCxn id="52" idx="6"/>
            <a:endCxn id="46" idx="2"/>
          </p:cNvCxnSpPr>
          <p:nvPr/>
        </p:nvCxnSpPr>
        <p:spPr>
          <a:xfrm>
            <a:off x="6638979" y="1949359"/>
            <a:ext cx="126095" cy="1101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xmlns="" id="{6A2045A2-DFDA-3D49-9249-85D1E6ED2C1A}"/>
              </a:ext>
            </a:extLst>
          </p:cNvPr>
          <p:cNvCxnSpPr>
            <a:cxnSpLocks/>
            <a:endCxn id="45" idx="2"/>
          </p:cNvCxnSpPr>
          <p:nvPr/>
        </p:nvCxnSpPr>
        <p:spPr>
          <a:xfrm>
            <a:off x="6638979" y="1554504"/>
            <a:ext cx="126096" cy="31009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xmlns="" id="{0715475E-46CB-9049-A78B-77A0739CD2CC}"/>
              </a:ext>
            </a:extLst>
          </p:cNvPr>
          <p:cNvCxnSpPr>
            <a:stCxn id="50" idx="6"/>
            <a:endCxn id="46" idx="2"/>
          </p:cNvCxnSpPr>
          <p:nvPr/>
        </p:nvCxnSpPr>
        <p:spPr>
          <a:xfrm>
            <a:off x="6638980" y="1554504"/>
            <a:ext cx="126094" cy="505014"/>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xmlns="" id="{61DD4BEF-C327-234F-8B3D-00BC9C66455B}"/>
              </a:ext>
            </a:extLst>
          </p:cNvPr>
          <p:cNvCxnSpPr>
            <a:stCxn id="51" idx="6"/>
            <a:endCxn id="43" idx="2"/>
          </p:cNvCxnSpPr>
          <p:nvPr/>
        </p:nvCxnSpPr>
        <p:spPr>
          <a:xfrm flipV="1">
            <a:off x="6638980" y="1469746"/>
            <a:ext cx="126096" cy="28378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xmlns="" id="{79391EFE-4C52-6E47-87F4-7AE424AB2941}"/>
              </a:ext>
            </a:extLst>
          </p:cNvPr>
          <p:cNvCxnSpPr>
            <a:endCxn id="46" idx="2"/>
          </p:cNvCxnSpPr>
          <p:nvPr/>
        </p:nvCxnSpPr>
        <p:spPr>
          <a:xfrm>
            <a:off x="6638978" y="1761036"/>
            <a:ext cx="126096" cy="298482"/>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xmlns="" id="{CF255717-9C52-AE41-9CDB-328B4B44736F}"/>
              </a:ext>
            </a:extLst>
          </p:cNvPr>
          <p:cNvCxnSpPr>
            <a:stCxn id="52" idx="6"/>
            <a:endCxn id="44" idx="2"/>
          </p:cNvCxnSpPr>
          <p:nvPr/>
        </p:nvCxnSpPr>
        <p:spPr>
          <a:xfrm flipV="1">
            <a:off x="6638979" y="1668771"/>
            <a:ext cx="126097" cy="280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xmlns="" id="{38E2B007-3CEF-B647-86CE-D90CD0E1B208}"/>
              </a:ext>
            </a:extLst>
          </p:cNvPr>
          <p:cNvCxnSpPr>
            <a:cxnSpLocks/>
            <a:stCxn id="52" idx="6"/>
            <a:endCxn id="43" idx="2"/>
          </p:cNvCxnSpPr>
          <p:nvPr/>
        </p:nvCxnSpPr>
        <p:spPr>
          <a:xfrm flipV="1">
            <a:off x="6638979" y="1469746"/>
            <a:ext cx="126097" cy="47961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xmlns="" id="{A1A4F5BC-FC6B-DD42-A9E1-CB14BF915A94}"/>
              </a:ext>
            </a:extLst>
          </p:cNvPr>
          <p:cNvCxnSpPr>
            <a:cxnSpLocks/>
            <a:stCxn id="43" idx="6"/>
            <a:endCxn id="47" idx="2"/>
          </p:cNvCxnSpPr>
          <p:nvPr/>
        </p:nvCxnSpPr>
        <p:spPr>
          <a:xfrm>
            <a:off x="6891671" y="1469746"/>
            <a:ext cx="125592"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xmlns="" id="{5AC923B8-20FC-D049-8825-5198802212E4}"/>
              </a:ext>
            </a:extLst>
          </p:cNvPr>
          <p:cNvCxnSpPr>
            <a:stCxn id="43" idx="6"/>
            <a:endCxn id="48" idx="2"/>
          </p:cNvCxnSpPr>
          <p:nvPr/>
        </p:nvCxnSpPr>
        <p:spPr>
          <a:xfrm>
            <a:off x="6891671" y="1469746"/>
            <a:ext cx="125592" cy="28963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xmlns="" id="{5475F820-827A-564E-8467-2592BA523156}"/>
              </a:ext>
            </a:extLst>
          </p:cNvPr>
          <p:cNvCxnSpPr>
            <a:stCxn id="43" idx="6"/>
            <a:endCxn id="49" idx="2"/>
          </p:cNvCxnSpPr>
          <p:nvPr/>
        </p:nvCxnSpPr>
        <p:spPr>
          <a:xfrm>
            <a:off x="6891671" y="1469746"/>
            <a:ext cx="125591" cy="4854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xmlns="" id="{03668D28-A913-8045-8109-FC8C05DDA508}"/>
              </a:ext>
            </a:extLst>
          </p:cNvPr>
          <p:cNvCxnSpPr>
            <a:stCxn id="44" idx="6"/>
            <a:endCxn id="47" idx="2"/>
          </p:cNvCxnSpPr>
          <p:nvPr/>
        </p:nvCxnSpPr>
        <p:spPr>
          <a:xfrm flipV="1">
            <a:off x="6891671" y="1560351"/>
            <a:ext cx="125592" cy="10842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xmlns="" id="{B20285E2-3B9E-9B48-89A9-B5B388533D79}"/>
              </a:ext>
            </a:extLst>
          </p:cNvPr>
          <p:cNvCxnSpPr>
            <a:stCxn id="45" idx="6"/>
            <a:endCxn id="48" idx="2"/>
          </p:cNvCxnSpPr>
          <p:nvPr/>
        </p:nvCxnSpPr>
        <p:spPr>
          <a:xfrm flipV="1">
            <a:off x="6891670" y="1759377"/>
            <a:ext cx="125592" cy="10522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xmlns="" id="{9B158162-93EC-454C-B9FB-A46DB1721087}"/>
              </a:ext>
            </a:extLst>
          </p:cNvPr>
          <p:cNvCxnSpPr>
            <a:stCxn id="46" idx="6"/>
            <a:endCxn id="49" idx="2"/>
          </p:cNvCxnSpPr>
          <p:nvPr/>
        </p:nvCxnSpPr>
        <p:spPr>
          <a:xfrm flipV="1">
            <a:off x="6891669" y="1955207"/>
            <a:ext cx="125592" cy="1043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xmlns="" id="{00A7981F-45B1-AC46-B543-76D57DCA41D4}"/>
              </a:ext>
            </a:extLst>
          </p:cNvPr>
          <p:cNvCxnSpPr>
            <a:endCxn id="48" idx="2"/>
          </p:cNvCxnSpPr>
          <p:nvPr/>
        </p:nvCxnSpPr>
        <p:spPr>
          <a:xfrm>
            <a:off x="6891669" y="1668771"/>
            <a:ext cx="125593"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xmlns="" id="{948A9DF2-9029-1048-86F6-8F0631D35AA9}"/>
              </a:ext>
            </a:extLst>
          </p:cNvPr>
          <p:cNvCxnSpPr>
            <a:stCxn id="44" idx="6"/>
            <a:endCxn id="49" idx="2"/>
          </p:cNvCxnSpPr>
          <p:nvPr/>
        </p:nvCxnSpPr>
        <p:spPr>
          <a:xfrm>
            <a:off x="6891671" y="1668771"/>
            <a:ext cx="125591" cy="28643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xmlns="" id="{85F208EE-048B-6843-A9F1-B3AF5346FAD2}"/>
              </a:ext>
            </a:extLst>
          </p:cNvPr>
          <p:cNvCxnSpPr>
            <a:stCxn id="45" idx="6"/>
            <a:endCxn id="47" idx="2"/>
          </p:cNvCxnSpPr>
          <p:nvPr/>
        </p:nvCxnSpPr>
        <p:spPr>
          <a:xfrm flipV="1">
            <a:off x="6891670" y="1560351"/>
            <a:ext cx="125592" cy="3042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xmlns="" id="{504D6D12-0CC1-D047-AE67-F7B4BD62C4D1}"/>
              </a:ext>
            </a:extLst>
          </p:cNvPr>
          <p:cNvCxnSpPr>
            <a:cxnSpLocks/>
            <a:stCxn id="46" idx="6"/>
            <a:endCxn id="47" idx="2"/>
          </p:cNvCxnSpPr>
          <p:nvPr/>
        </p:nvCxnSpPr>
        <p:spPr>
          <a:xfrm flipV="1">
            <a:off x="6891669" y="1560351"/>
            <a:ext cx="125593" cy="49916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xmlns="" id="{8667132A-CC43-4D48-8327-09C79158A1CF}"/>
              </a:ext>
            </a:extLst>
          </p:cNvPr>
          <p:cNvCxnSpPr>
            <a:cxnSpLocks/>
            <a:stCxn id="46" idx="6"/>
            <a:endCxn id="48" idx="2"/>
          </p:cNvCxnSpPr>
          <p:nvPr/>
        </p:nvCxnSpPr>
        <p:spPr>
          <a:xfrm flipV="1">
            <a:off x="6891669" y="1759377"/>
            <a:ext cx="125593" cy="3001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xmlns="" id="{8C818CF4-FA51-D44A-A4A3-25AB3BE3AC25}"/>
              </a:ext>
            </a:extLst>
          </p:cNvPr>
          <p:cNvSpPr/>
          <p:nvPr/>
        </p:nvSpPr>
        <p:spPr>
          <a:xfrm>
            <a:off x="8273320" y="1405533"/>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7" name="Oval 76">
            <a:extLst>
              <a:ext uri="{FF2B5EF4-FFF2-40B4-BE49-F238E27FC236}">
                <a16:creationId xmlns:a16="http://schemas.microsoft.com/office/drawing/2014/main" xmlns="" id="{DFBD97CA-3B72-DA4D-8188-55BA0D6D8399}"/>
              </a:ext>
            </a:extLst>
          </p:cNvPr>
          <p:cNvSpPr/>
          <p:nvPr/>
        </p:nvSpPr>
        <p:spPr>
          <a:xfrm>
            <a:off x="8273320" y="1604559"/>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8" name="Oval 77">
            <a:extLst>
              <a:ext uri="{FF2B5EF4-FFF2-40B4-BE49-F238E27FC236}">
                <a16:creationId xmlns:a16="http://schemas.microsoft.com/office/drawing/2014/main" xmlns="" id="{48E0C21E-66C5-404F-BD29-6167A41C7221}"/>
              </a:ext>
            </a:extLst>
          </p:cNvPr>
          <p:cNvSpPr/>
          <p:nvPr/>
        </p:nvSpPr>
        <p:spPr>
          <a:xfrm>
            <a:off x="8273319" y="1800389"/>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9" name="Oval 78">
            <a:extLst>
              <a:ext uri="{FF2B5EF4-FFF2-40B4-BE49-F238E27FC236}">
                <a16:creationId xmlns:a16="http://schemas.microsoft.com/office/drawing/2014/main" xmlns="" id="{52C06404-8EAA-A446-94E8-3F88A62FF1CF}"/>
              </a:ext>
            </a:extLst>
          </p:cNvPr>
          <p:cNvSpPr/>
          <p:nvPr/>
        </p:nvSpPr>
        <p:spPr>
          <a:xfrm>
            <a:off x="8273318" y="1995305"/>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0" name="Oval 79">
            <a:extLst>
              <a:ext uri="{FF2B5EF4-FFF2-40B4-BE49-F238E27FC236}">
                <a16:creationId xmlns:a16="http://schemas.microsoft.com/office/drawing/2014/main" xmlns="" id="{A074F273-EF28-C24B-ADC1-EBD9F9847549}"/>
              </a:ext>
            </a:extLst>
          </p:cNvPr>
          <p:cNvSpPr/>
          <p:nvPr/>
        </p:nvSpPr>
        <p:spPr>
          <a:xfrm>
            <a:off x="8525506" y="1496139"/>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1" name="Oval 80">
            <a:extLst>
              <a:ext uri="{FF2B5EF4-FFF2-40B4-BE49-F238E27FC236}">
                <a16:creationId xmlns:a16="http://schemas.microsoft.com/office/drawing/2014/main" xmlns="" id="{800C57C8-51C6-314C-AB37-82B9BD8129C4}"/>
              </a:ext>
            </a:extLst>
          </p:cNvPr>
          <p:cNvSpPr/>
          <p:nvPr/>
        </p:nvSpPr>
        <p:spPr>
          <a:xfrm>
            <a:off x="8525506" y="1695164"/>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2" name="Oval 81">
            <a:extLst>
              <a:ext uri="{FF2B5EF4-FFF2-40B4-BE49-F238E27FC236}">
                <a16:creationId xmlns:a16="http://schemas.microsoft.com/office/drawing/2014/main" xmlns="" id="{3F14298F-4211-1649-A9BA-8B8FCA29EDA9}"/>
              </a:ext>
            </a:extLst>
          </p:cNvPr>
          <p:cNvSpPr/>
          <p:nvPr/>
        </p:nvSpPr>
        <p:spPr>
          <a:xfrm>
            <a:off x="8525505" y="1890995"/>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3" name="Oval 82">
            <a:extLst>
              <a:ext uri="{FF2B5EF4-FFF2-40B4-BE49-F238E27FC236}">
                <a16:creationId xmlns:a16="http://schemas.microsoft.com/office/drawing/2014/main" xmlns="" id="{62320D0E-91D7-A245-89DD-08DC1D3BA5D1}"/>
              </a:ext>
            </a:extLst>
          </p:cNvPr>
          <p:cNvSpPr/>
          <p:nvPr/>
        </p:nvSpPr>
        <p:spPr>
          <a:xfrm>
            <a:off x="8020629" y="1490291"/>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4" name="Oval 83">
            <a:extLst>
              <a:ext uri="{FF2B5EF4-FFF2-40B4-BE49-F238E27FC236}">
                <a16:creationId xmlns:a16="http://schemas.microsoft.com/office/drawing/2014/main" xmlns="" id="{FDC41EBF-65FF-2246-98A6-8D4EF04FBBD7}"/>
              </a:ext>
            </a:extLst>
          </p:cNvPr>
          <p:cNvSpPr/>
          <p:nvPr/>
        </p:nvSpPr>
        <p:spPr>
          <a:xfrm>
            <a:off x="8020629" y="1689316"/>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5" name="Oval 84">
            <a:extLst>
              <a:ext uri="{FF2B5EF4-FFF2-40B4-BE49-F238E27FC236}">
                <a16:creationId xmlns:a16="http://schemas.microsoft.com/office/drawing/2014/main" xmlns="" id="{A10D190D-4652-7044-96BF-705C43836AE3}"/>
              </a:ext>
            </a:extLst>
          </p:cNvPr>
          <p:cNvSpPr/>
          <p:nvPr/>
        </p:nvSpPr>
        <p:spPr>
          <a:xfrm>
            <a:off x="8020628" y="1885147"/>
            <a:ext cx="126595" cy="128424"/>
          </a:xfrm>
          <a:prstGeom prst="ellipse">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86" name="Straight Connector 85">
            <a:extLst>
              <a:ext uri="{FF2B5EF4-FFF2-40B4-BE49-F238E27FC236}">
                <a16:creationId xmlns:a16="http://schemas.microsoft.com/office/drawing/2014/main" xmlns="" id="{BE4E0741-1827-2147-885B-A258B78E0E84}"/>
              </a:ext>
            </a:extLst>
          </p:cNvPr>
          <p:cNvCxnSpPr>
            <a:stCxn id="83" idx="6"/>
            <a:endCxn id="76" idx="2"/>
          </p:cNvCxnSpPr>
          <p:nvPr/>
        </p:nvCxnSpPr>
        <p:spPr>
          <a:xfrm flipV="1">
            <a:off x="8147224" y="1469746"/>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xmlns="" id="{CD302227-B1B8-3741-A2AA-E576BB26EB9B}"/>
              </a:ext>
            </a:extLst>
          </p:cNvPr>
          <p:cNvCxnSpPr>
            <a:stCxn id="83" idx="6"/>
            <a:endCxn id="77" idx="2"/>
          </p:cNvCxnSpPr>
          <p:nvPr/>
        </p:nvCxnSpPr>
        <p:spPr>
          <a:xfrm>
            <a:off x="8147224" y="1554504"/>
            <a:ext cx="126096" cy="114267"/>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xmlns="" id="{436F0942-949D-D84B-AF4D-F3D13BA07CA1}"/>
              </a:ext>
            </a:extLst>
          </p:cNvPr>
          <p:cNvCxnSpPr>
            <a:stCxn id="84" idx="6"/>
            <a:endCxn id="77" idx="2"/>
          </p:cNvCxnSpPr>
          <p:nvPr/>
        </p:nvCxnSpPr>
        <p:spPr>
          <a:xfrm flipV="1">
            <a:off x="8147224" y="1668771"/>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xmlns="" id="{E6AF0040-6841-9549-8C10-5B8AC0688DF0}"/>
              </a:ext>
            </a:extLst>
          </p:cNvPr>
          <p:cNvCxnSpPr>
            <a:stCxn id="84" idx="6"/>
            <a:endCxn id="78" idx="2"/>
          </p:cNvCxnSpPr>
          <p:nvPr/>
        </p:nvCxnSpPr>
        <p:spPr>
          <a:xfrm>
            <a:off x="8147224" y="1753529"/>
            <a:ext cx="126095" cy="11107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xmlns="" id="{E0AC868F-D96B-FD43-96B5-CE8D1D6599CF}"/>
              </a:ext>
            </a:extLst>
          </p:cNvPr>
          <p:cNvCxnSpPr>
            <a:stCxn id="85" idx="6"/>
            <a:endCxn id="78" idx="2"/>
          </p:cNvCxnSpPr>
          <p:nvPr/>
        </p:nvCxnSpPr>
        <p:spPr>
          <a:xfrm flipV="1">
            <a:off x="8147223" y="1864602"/>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xmlns="" id="{D95A02F5-B095-0A4B-A259-8C8B28D01754}"/>
              </a:ext>
            </a:extLst>
          </p:cNvPr>
          <p:cNvCxnSpPr>
            <a:stCxn id="85" idx="6"/>
            <a:endCxn id="79" idx="2"/>
          </p:cNvCxnSpPr>
          <p:nvPr/>
        </p:nvCxnSpPr>
        <p:spPr>
          <a:xfrm>
            <a:off x="8147223" y="1949359"/>
            <a:ext cx="126095" cy="1101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xmlns="" id="{1FD5B1C2-D9BB-AA43-AA2D-635432E0AA1F}"/>
              </a:ext>
            </a:extLst>
          </p:cNvPr>
          <p:cNvCxnSpPr>
            <a:cxnSpLocks/>
            <a:endCxn id="78" idx="2"/>
          </p:cNvCxnSpPr>
          <p:nvPr/>
        </p:nvCxnSpPr>
        <p:spPr>
          <a:xfrm>
            <a:off x="8147223" y="1554504"/>
            <a:ext cx="126096" cy="31009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xmlns="" id="{DF02ADBB-8D44-034A-B460-49D785F037F8}"/>
              </a:ext>
            </a:extLst>
          </p:cNvPr>
          <p:cNvCxnSpPr>
            <a:stCxn id="83" idx="6"/>
            <a:endCxn id="79" idx="2"/>
          </p:cNvCxnSpPr>
          <p:nvPr/>
        </p:nvCxnSpPr>
        <p:spPr>
          <a:xfrm>
            <a:off x="8147224" y="1554504"/>
            <a:ext cx="126094" cy="505014"/>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xmlns="" id="{F8A7F25A-6E7E-6447-A6B5-789318979C84}"/>
              </a:ext>
            </a:extLst>
          </p:cNvPr>
          <p:cNvCxnSpPr>
            <a:stCxn id="84" idx="6"/>
            <a:endCxn id="76" idx="2"/>
          </p:cNvCxnSpPr>
          <p:nvPr/>
        </p:nvCxnSpPr>
        <p:spPr>
          <a:xfrm flipV="1">
            <a:off x="8147224" y="1469746"/>
            <a:ext cx="126096" cy="28378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xmlns="" id="{0C00DE79-CCBB-2C43-B661-C9A1928E05C0}"/>
              </a:ext>
            </a:extLst>
          </p:cNvPr>
          <p:cNvCxnSpPr>
            <a:endCxn id="79" idx="2"/>
          </p:cNvCxnSpPr>
          <p:nvPr/>
        </p:nvCxnSpPr>
        <p:spPr>
          <a:xfrm>
            <a:off x="8147222" y="1761036"/>
            <a:ext cx="126096" cy="298482"/>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xmlns="" id="{4381AFBE-F71F-984D-BB05-DE49453FB233}"/>
              </a:ext>
            </a:extLst>
          </p:cNvPr>
          <p:cNvCxnSpPr>
            <a:stCxn id="85" idx="6"/>
            <a:endCxn id="77" idx="2"/>
          </p:cNvCxnSpPr>
          <p:nvPr/>
        </p:nvCxnSpPr>
        <p:spPr>
          <a:xfrm flipV="1">
            <a:off x="8147223" y="1668771"/>
            <a:ext cx="126097" cy="280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xmlns="" id="{B7126B90-1176-1846-A5D8-BF7C044FDDD1}"/>
              </a:ext>
            </a:extLst>
          </p:cNvPr>
          <p:cNvCxnSpPr>
            <a:cxnSpLocks/>
            <a:stCxn id="85" idx="6"/>
            <a:endCxn id="76" idx="2"/>
          </p:cNvCxnSpPr>
          <p:nvPr/>
        </p:nvCxnSpPr>
        <p:spPr>
          <a:xfrm flipV="1">
            <a:off x="8147223" y="1469746"/>
            <a:ext cx="126097" cy="47961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xmlns="" id="{5881E73C-9F32-0449-AE3E-A01FB9CF344C}"/>
              </a:ext>
            </a:extLst>
          </p:cNvPr>
          <p:cNvCxnSpPr>
            <a:cxnSpLocks/>
            <a:stCxn id="76" idx="6"/>
            <a:endCxn id="80" idx="2"/>
          </p:cNvCxnSpPr>
          <p:nvPr/>
        </p:nvCxnSpPr>
        <p:spPr>
          <a:xfrm>
            <a:off x="8399915" y="1469746"/>
            <a:ext cx="125592"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xmlns="" id="{60161E2B-9D43-B548-BB7F-9743F8DCF068}"/>
              </a:ext>
            </a:extLst>
          </p:cNvPr>
          <p:cNvCxnSpPr>
            <a:stCxn id="76" idx="6"/>
            <a:endCxn id="81" idx="2"/>
          </p:cNvCxnSpPr>
          <p:nvPr/>
        </p:nvCxnSpPr>
        <p:spPr>
          <a:xfrm>
            <a:off x="8399915" y="1469746"/>
            <a:ext cx="125592" cy="28963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xmlns="" id="{24F64CEE-7F84-F94E-AC3B-B46C4BAD580E}"/>
              </a:ext>
            </a:extLst>
          </p:cNvPr>
          <p:cNvCxnSpPr>
            <a:stCxn id="76" idx="6"/>
            <a:endCxn id="82" idx="2"/>
          </p:cNvCxnSpPr>
          <p:nvPr/>
        </p:nvCxnSpPr>
        <p:spPr>
          <a:xfrm>
            <a:off x="8399915" y="1469746"/>
            <a:ext cx="125591" cy="4854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xmlns="" id="{A4F0D28D-F5D5-6746-909F-56D4F6B7DC23}"/>
              </a:ext>
            </a:extLst>
          </p:cNvPr>
          <p:cNvCxnSpPr>
            <a:stCxn id="77" idx="6"/>
            <a:endCxn id="80" idx="2"/>
          </p:cNvCxnSpPr>
          <p:nvPr/>
        </p:nvCxnSpPr>
        <p:spPr>
          <a:xfrm flipV="1">
            <a:off x="8399915" y="1560351"/>
            <a:ext cx="125592" cy="10842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xmlns="" id="{BE80AA08-BB22-604A-80A9-69E8EAE205A4}"/>
              </a:ext>
            </a:extLst>
          </p:cNvPr>
          <p:cNvCxnSpPr>
            <a:stCxn id="78" idx="6"/>
            <a:endCxn id="81" idx="2"/>
          </p:cNvCxnSpPr>
          <p:nvPr/>
        </p:nvCxnSpPr>
        <p:spPr>
          <a:xfrm flipV="1">
            <a:off x="8399914" y="1759377"/>
            <a:ext cx="125592" cy="10522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xmlns="" id="{7DB26424-A45C-BF4F-A891-D1D232D1B857}"/>
              </a:ext>
            </a:extLst>
          </p:cNvPr>
          <p:cNvCxnSpPr>
            <a:stCxn id="79" idx="6"/>
            <a:endCxn id="82" idx="2"/>
          </p:cNvCxnSpPr>
          <p:nvPr/>
        </p:nvCxnSpPr>
        <p:spPr>
          <a:xfrm flipV="1">
            <a:off x="8399913" y="1955207"/>
            <a:ext cx="125592" cy="1043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xmlns="" id="{D988C895-CF4F-7B46-9706-60F56A2A9445}"/>
              </a:ext>
            </a:extLst>
          </p:cNvPr>
          <p:cNvCxnSpPr>
            <a:endCxn id="81" idx="2"/>
          </p:cNvCxnSpPr>
          <p:nvPr/>
        </p:nvCxnSpPr>
        <p:spPr>
          <a:xfrm>
            <a:off x="8399913" y="1668771"/>
            <a:ext cx="125593"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D19ADB39-D7E2-534E-8B00-A4C8D0F7C337}"/>
              </a:ext>
            </a:extLst>
          </p:cNvPr>
          <p:cNvCxnSpPr>
            <a:stCxn id="77" idx="6"/>
            <a:endCxn id="82" idx="2"/>
          </p:cNvCxnSpPr>
          <p:nvPr/>
        </p:nvCxnSpPr>
        <p:spPr>
          <a:xfrm>
            <a:off x="8399915" y="1668771"/>
            <a:ext cx="125591" cy="28643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xmlns="" id="{B7979C09-98F2-2B47-9A83-DADF6DA7251A}"/>
              </a:ext>
            </a:extLst>
          </p:cNvPr>
          <p:cNvCxnSpPr>
            <a:stCxn id="78" idx="6"/>
            <a:endCxn id="80" idx="2"/>
          </p:cNvCxnSpPr>
          <p:nvPr/>
        </p:nvCxnSpPr>
        <p:spPr>
          <a:xfrm flipV="1">
            <a:off x="8399914" y="1560351"/>
            <a:ext cx="125592" cy="3042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xmlns="" id="{6B4433A2-A604-5446-B711-3483CFB0D488}"/>
              </a:ext>
            </a:extLst>
          </p:cNvPr>
          <p:cNvCxnSpPr>
            <a:cxnSpLocks/>
            <a:stCxn id="79" idx="6"/>
            <a:endCxn id="80" idx="2"/>
          </p:cNvCxnSpPr>
          <p:nvPr/>
        </p:nvCxnSpPr>
        <p:spPr>
          <a:xfrm flipV="1">
            <a:off x="8399913" y="1560351"/>
            <a:ext cx="125593" cy="49916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xmlns="" id="{02406035-9E11-074D-BD76-98824E39D070}"/>
              </a:ext>
            </a:extLst>
          </p:cNvPr>
          <p:cNvCxnSpPr>
            <a:cxnSpLocks/>
            <a:stCxn id="79" idx="6"/>
            <a:endCxn id="81" idx="2"/>
          </p:cNvCxnSpPr>
          <p:nvPr/>
        </p:nvCxnSpPr>
        <p:spPr>
          <a:xfrm flipV="1">
            <a:off x="8399913" y="1759377"/>
            <a:ext cx="125593" cy="3001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9" name="Rounded Rectangle 108">
            <a:extLst>
              <a:ext uri="{FF2B5EF4-FFF2-40B4-BE49-F238E27FC236}">
                <a16:creationId xmlns:a16="http://schemas.microsoft.com/office/drawing/2014/main" xmlns="" id="{31B611B6-1C94-F749-98CA-ED2A1BF5B429}"/>
              </a:ext>
            </a:extLst>
          </p:cNvPr>
          <p:cNvSpPr/>
          <p:nvPr/>
        </p:nvSpPr>
        <p:spPr>
          <a:xfrm>
            <a:off x="4386947" y="1493018"/>
            <a:ext cx="347763" cy="322056"/>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0" name="Rounded Rectangle 109">
            <a:extLst>
              <a:ext uri="{FF2B5EF4-FFF2-40B4-BE49-F238E27FC236}">
                <a16:creationId xmlns:a16="http://schemas.microsoft.com/office/drawing/2014/main" xmlns="" id="{7A4C74B8-67FB-5349-BA39-E81A843C5E67}"/>
              </a:ext>
            </a:extLst>
          </p:cNvPr>
          <p:cNvSpPr/>
          <p:nvPr/>
        </p:nvSpPr>
        <p:spPr>
          <a:xfrm>
            <a:off x="4518566" y="1624637"/>
            <a:ext cx="347763" cy="322056"/>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1" name="Rounded Rectangle 110">
            <a:extLst>
              <a:ext uri="{FF2B5EF4-FFF2-40B4-BE49-F238E27FC236}">
                <a16:creationId xmlns:a16="http://schemas.microsoft.com/office/drawing/2014/main" xmlns="" id="{8F469CE8-DF03-C84D-A923-44F8B477D135}"/>
              </a:ext>
            </a:extLst>
          </p:cNvPr>
          <p:cNvSpPr/>
          <p:nvPr/>
        </p:nvSpPr>
        <p:spPr>
          <a:xfrm>
            <a:off x="4650185" y="1756255"/>
            <a:ext cx="347763" cy="322056"/>
          </a:xfrm>
          <a:prstGeom prst="roundRect">
            <a:avLst/>
          </a:prstGeom>
          <a:solidFill>
            <a:schemeClr val="accent6"/>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112" name="Rounded Rectangle 111">
            <a:extLst>
              <a:ext uri="{FF2B5EF4-FFF2-40B4-BE49-F238E27FC236}">
                <a16:creationId xmlns:a16="http://schemas.microsoft.com/office/drawing/2014/main" xmlns="" id="{C30D195A-6FAF-7E4D-AA9B-0F8A6F4EB897}"/>
              </a:ext>
            </a:extLst>
          </p:cNvPr>
          <p:cNvSpPr/>
          <p:nvPr/>
        </p:nvSpPr>
        <p:spPr>
          <a:xfrm>
            <a:off x="5829251" y="1505519"/>
            <a:ext cx="347763" cy="322056"/>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3" name="Rounded Rectangle 112">
            <a:extLst>
              <a:ext uri="{FF2B5EF4-FFF2-40B4-BE49-F238E27FC236}">
                <a16:creationId xmlns:a16="http://schemas.microsoft.com/office/drawing/2014/main" xmlns="" id="{64438B21-EE07-3F49-8D8E-EF0885290C22}"/>
              </a:ext>
            </a:extLst>
          </p:cNvPr>
          <p:cNvSpPr/>
          <p:nvPr/>
        </p:nvSpPr>
        <p:spPr>
          <a:xfrm>
            <a:off x="5960870" y="1637138"/>
            <a:ext cx="347763" cy="322056"/>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4" name="Rounded Rectangle 113">
            <a:extLst>
              <a:ext uri="{FF2B5EF4-FFF2-40B4-BE49-F238E27FC236}">
                <a16:creationId xmlns:a16="http://schemas.microsoft.com/office/drawing/2014/main" xmlns="" id="{30193D59-943E-8B41-889F-ADAD5E31657C}"/>
              </a:ext>
            </a:extLst>
          </p:cNvPr>
          <p:cNvSpPr/>
          <p:nvPr/>
        </p:nvSpPr>
        <p:spPr>
          <a:xfrm>
            <a:off x="6092489" y="1768757"/>
            <a:ext cx="347763" cy="322056"/>
          </a:xfrm>
          <a:prstGeom prst="round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5" name="Rounded Rectangle 114">
            <a:extLst>
              <a:ext uri="{FF2B5EF4-FFF2-40B4-BE49-F238E27FC236}">
                <a16:creationId xmlns:a16="http://schemas.microsoft.com/office/drawing/2014/main" xmlns="" id="{57BE4B28-5DBE-F24D-B3DF-FBBC640353FB}"/>
              </a:ext>
            </a:extLst>
          </p:cNvPr>
          <p:cNvSpPr/>
          <p:nvPr/>
        </p:nvSpPr>
        <p:spPr>
          <a:xfrm>
            <a:off x="7348544" y="1482305"/>
            <a:ext cx="347763" cy="322056"/>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6" name="Rounded Rectangle 115">
            <a:extLst>
              <a:ext uri="{FF2B5EF4-FFF2-40B4-BE49-F238E27FC236}">
                <a16:creationId xmlns:a16="http://schemas.microsoft.com/office/drawing/2014/main" xmlns="" id="{D7D36354-BABB-6843-9AC3-1607D440BA98}"/>
              </a:ext>
            </a:extLst>
          </p:cNvPr>
          <p:cNvSpPr/>
          <p:nvPr/>
        </p:nvSpPr>
        <p:spPr>
          <a:xfrm>
            <a:off x="7480163" y="1613924"/>
            <a:ext cx="347763" cy="322056"/>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7" name="Rounded Rectangle 116">
            <a:extLst>
              <a:ext uri="{FF2B5EF4-FFF2-40B4-BE49-F238E27FC236}">
                <a16:creationId xmlns:a16="http://schemas.microsoft.com/office/drawing/2014/main" xmlns="" id="{05A9D760-B3BA-1741-B1EA-25C54C92D339}"/>
              </a:ext>
            </a:extLst>
          </p:cNvPr>
          <p:cNvSpPr/>
          <p:nvPr/>
        </p:nvSpPr>
        <p:spPr>
          <a:xfrm>
            <a:off x="7611782" y="1745543"/>
            <a:ext cx="347763" cy="322056"/>
          </a:xfrm>
          <a:prstGeom prst="roundRect">
            <a:avLst/>
          </a:prstGeom>
          <a:solidFill>
            <a:schemeClr val="accent4"/>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8" name="TextBox 117">
            <a:extLst>
              <a:ext uri="{FF2B5EF4-FFF2-40B4-BE49-F238E27FC236}">
                <a16:creationId xmlns:a16="http://schemas.microsoft.com/office/drawing/2014/main" xmlns="" id="{AF31564F-6DCE-7942-B752-626B2ADC4CA0}"/>
              </a:ext>
            </a:extLst>
          </p:cNvPr>
          <p:cNvSpPr txBox="1"/>
          <p:nvPr/>
        </p:nvSpPr>
        <p:spPr>
          <a:xfrm>
            <a:off x="4577499" y="1838642"/>
            <a:ext cx="488816" cy="146195"/>
          </a:xfrm>
          <a:prstGeom prst="rect">
            <a:avLst/>
          </a:prstGeom>
          <a:noFill/>
        </p:spPr>
        <p:txBody>
          <a:bodyPr vert="horz" wrap="square" lIns="0" tIns="0" rIns="0" bIns="0" rtlCol="0">
            <a:spAutoFit/>
          </a:bodyPr>
          <a:lstStyle/>
          <a:p>
            <a:pPr algn="ctr"/>
            <a:r>
              <a:rPr lang="en-US" sz="1100" dirty="0">
                <a:solidFill>
                  <a:srgbClr val="003C71"/>
                </a:solidFill>
              </a:rPr>
              <a:t>data</a:t>
            </a:r>
          </a:p>
        </p:txBody>
      </p:sp>
      <p:sp>
        <p:nvSpPr>
          <p:cNvPr id="119" name="TextBox 118">
            <a:extLst>
              <a:ext uri="{FF2B5EF4-FFF2-40B4-BE49-F238E27FC236}">
                <a16:creationId xmlns:a16="http://schemas.microsoft.com/office/drawing/2014/main" xmlns="" id="{6F82FF8E-F3C7-D64C-8110-689893938122}"/>
              </a:ext>
            </a:extLst>
          </p:cNvPr>
          <p:cNvSpPr txBox="1"/>
          <p:nvPr/>
        </p:nvSpPr>
        <p:spPr>
          <a:xfrm>
            <a:off x="6022610" y="1844411"/>
            <a:ext cx="488816" cy="146195"/>
          </a:xfrm>
          <a:prstGeom prst="rect">
            <a:avLst/>
          </a:prstGeom>
          <a:noFill/>
        </p:spPr>
        <p:txBody>
          <a:bodyPr vert="horz" wrap="square" lIns="0" tIns="0" rIns="0" bIns="0" rtlCol="0">
            <a:spAutoFit/>
          </a:bodyPr>
          <a:lstStyle/>
          <a:p>
            <a:pPr algn="ctr"/>
            <a:r>
              <a:rPr lang="en-US" sz="1100" dirty="0">
                <a:solidFill>
                  <a:srgbClr val="003C71"/>
                </a:solidFill>
              </a:rPr>
              <a:t>data</a:t>
            </a:r>
          </a:p>
        </p:txBody>
      </p:sp>
      <p:sp>
        <p:nvSpPr>
          <p:cNvPr id="120" name="TextBox 119">
            <a:extLst>
              <a:ext uri="{FF2B5EF4-FFF2-40B4-BE49-F238E27FC236}">
                <a16:creationId xmlns:a16="http://schemas.microsoft.com/office/drawing/2014/main" xmlns="" id="{CA155B2E-D36D-4047-AACD-CFD58E2890F7}"/>
              </a:ext>
            </a:extLst>
          </p:cNvPr>
          <p:cNvSpPr txBox="1"/>
          <p:nvPr/>
        </p:nvSpPr>
        <p:spPr>
          <a:xfrm>
            <a:off x="7543096" y="1836349"/>
            <a:ext cx="488816" cy="146195"/>
          </a:xfrm>
          <a:prstGeom prst="rect">
            <a:avLst/>
          </a:prstGeom>
          <a:noFill/>
        </p:spPr>
        <p:txBody>
          <a:bodyPr vert="horz" wrap="square" lIns="0" tIns="0" rIns="0" bIns="0" rtlCol="0">
            <a:spAutoFit/>
          </a:bodyPr>
          <a:lstStyle/>
          <a:p>
            <a:pPr algn="ctr"/>
            <a:r>
              <a:rPr lang="en-US" sz="1100" dirty="0">
                <a:solidFill>
                  <a:srgbClr val="003C71"/>
                </a:solidFill>
              </a:rPr>
              <a:t>data</a:t>
            </a:r>
          </a:p>
        </p:txBody>
      </p:sp>
      <p:cxnSp>
        <p:nvCxnSpPr>
          <p:cNvPr id="122" name="Straight Arrow Connector 121">
            <a:extLst>
              <a:ext uri="{FF2B5EF4-FFF2-40B4-BE49-F238E27FC236}">
                <a16:creationId xmlns:a16="http://schemas.microsoft.com/office/drawing/2014/main" xmlns="" id="{AE6629E6-47EC-C64C-9038-FE52CA20BB87}"/>
              </a:ext>
            </a:extLst>
          </p:cNvPr>
          <p:cNvCxnSpPr>
            <a:cxnSpLocks/>
          </p:cNvCxnSpPr>
          <p:nvPr/>
        </p:nvCxnSpPr>
        <p:spPr>
          <a:xfrm>
            <a:off x="5319005" y="2192596"/>
            <a:ext cx="126595" cy="58493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xmlns="" id="{DB634BC9-71B8-DC43-AD8F-8512847EC4FE}"/>
              </a:ext>
            </a:extLst>
          </p:cNvPr>
          <p:cNvCxnSpPr>
            <a:cxnSpLocks/>
          </p:cNvCxnSpPr>
          <p:nvPr/>
        </p:nvCxnSpPr>
        <p:spPr>
          <a:xfrm flipH="1">
            <a:off x="6701298" y="2192596"/>
            <a:ext cx="63776" cy="58493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xmlns="" id="{464B5D63-E3B1-AE45-BFD6-1EB7F5B8C112}"/>
              </a:ext>
            </a:extLst>
          </p:cNvPr>
          <p:cNvCxnSpPr>
            <a:cxnSpLocks/>
          </p:cNvCxnSpPr>
          <p:nvPr/>
        </p:nvCxnSpPr>
        <p:spPr>
          <a:xfrm flipH="1">
            <a:off x="8217869" y="2192596"/>
            <a:ext cx="116929" cy="58493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xmlns="" id="{89D00374-FC59-D74C-872B-270A43B4743C}"/>
              </a:ext>
            </a:extLst>
          </p:cNvPr>
          <p:cNvSpPr txBox="1"/>
          <p:nvPr/>
        </p:nvSpPr>
        <p:spPr>
          <a:xfrm>
            <a:off x="4288959" y="2298138"/>
            <a:ext cx="903950" cy="338554"/>
          </a:xfrm>
          <a:prstGeom prst="rect">
            <a:avLst/>
          </a:prstGeom>
          <a:solidFill>
            <a:schemeClr val="accent1">
              <a:lumMod val="60000"/>
              <a:lumOff val="40000"/>
            </a:schemeClr>
          </a:solidFill>
          <a:ln>
            <a:solidFill>
              <a:schemeClr val="tx2"/>
            </a:solidFill>
          </a:ln>
        </p:spPr>
        <p:txBody>
          <a:bodyPr vert="horz" wrap="square" lIns="0" tIns="0" rIns="0" bIns="0" rtlCol="0">
            <a:spAutoFit/>
          </a:bodyPr>
          <a:lstStyle/>
          <a:p>
            <a:pPr algn="ctr"/>
            <a:r>
              <a:rPr lang="en-US" sz="1100" dirty="0">
                <a:solidFill>
                  <a:srgbClr val="003C71"/>
                </a:solidFill>
              </a:rPr>
              <a:t>𝚫 Weights:</a:t>
            </a:r>
          </a:p>
          <a:p>
            <a:pPr algn="ctr"/>
            <a:r>
              <a:rPr lang="en-US" sz="1100" dirty="0">
                <a:solidFill>
                  <a:srgbClr val="003C71"/>
                </a:solidFill>
              </a:rPr>
              <a:t>{w11, w12, …}</a:t>
            </a:r>
          </a:p>
        </p:txBody>
      </p:sp>
      <p:sp>
        <p:nvSpPr>
          <p:cNvPr id="130" name="TextBox 129">
            <a:extLst>
              <a:ext uri="{FF2B5EF4-FFF2-40B4-BE49-F238E27FC236}">
                <a16:creationId xmlns:a16="http://schemas.microsoft.com/office/drawing/2014/main" xmlns="" id="{31B7268E-B31C-4348-8216-870788E8C836}"/>
              </a:ext>
            </a:extLst>
          </p:cNvPr>
          <p:cNvSpPr txBox="1"/>
          <p:nvPr/>
        </p:nvSpPr>
        <p:spPr>
          <a:xfrm>
            <a:off x="5736079" y="2312974"/>
            <a:ext cx="903950" cy="338554"/>
          </a:xfrm>
          <a:prstGeom prst="rect">
            <a:avLst/>
          </a:prstGeom>
          <a:solidFill>
            <a:schemeClr val="accent5">
              <a:lumMod val="20000"/>
              <a:lumOff val="80000"/>
            </a:schemeClr>
          </a:solidFill>
          <a:ln>
            <a:solidFill>
              <a:schemeClr val="tx2"/>
            </a:solidFill>
          </a:ln>
        </p:spPr>
        <p:txBody>
          <a:bodyPr vert="horz" wrap="square" lIns="0" tIns="0" rIns="0" bIns="0" rtlCol="0">
            <a:spAutoFit/>
          </a:bodyPr>
          <a:lstStyle/>
          <a:p>
            <a:pPr algn="ctr"/>
            <a:r>
              <a:rPr lang="en-US" sz="1100" dirty="0">
                <a:solidFill>
                  <a:srgbClr val="003C71"/>
                </a:solidFill>
              </a:rPr>
              <a:t>𝚫 Weights:</a:t>
            </a:r>
          </a:p>
          <a:p>
            <a:pPr algn="ctr"/>
            <a:r>
              <a:rPr lang="en-US" sz="1100" dirty="0">
                <a:solidFill>
                  <a:srgbClr val="003C71"/>
                </a:solidFill>
              </a:rPr>
              <a:t>{w21, w22, …}</a:t>
            </a:r>
          </a:p>
        </p:txBody>
      </p:sp>
      <p:sp>
        <p:nvSpPr>
          <p:cNvPr id="133" name="TextBox 132">
            <a:extLst>
              <a:ext uri="{FF2B5EF4-FFF2-40B4-BE49-F238E27FC236}">
                <a16:creationId xmlns:a16="http://schemas.microsoft.com/office/drawing/2014/main" xmlns="" id="{B3FFB0A8-6706-1A46-AE3C-F4CDF791C156}"/>
              </a:ext>
            </a:extLst>
          </p:cNvPr>
          <p:cNvSpPr txBox="1"/>
          <p:nvPr/>
        </p:nvSpPr>
        <p:spPr>
          <a:xfrm>
            <a:off x="7279404" y="2303669"/>
            <a:ext cx="903950" cy="338554"/>
          </a:xfrm>
          <a:prstGeom prst="rect">
            <a:avLst/>
          </a:prstGeom>
          <a:solidFill>
            <a:schemeClr val="accent6">
              <a:lumMod val="60000"/>
              <a:lumOff val="40000"/>
            </a:schemeClr>
          </a:solidFill>
          <a:ln>
            <a:solidFill>
              <a:schemeClr val="tx2"/>
            </a:solidFill>
          </a:ln>
        </p:spPr>
        <p:txBody>
          <a:bodyPr vert="horz" wrap="square" lIns="0" tIns="0" rIns="0" bIns="0" rtlCol="0">
            <a:spAutoFit/>
          </a:bodyPr>
          <a:lstStyle/>
          <a:p>
            <a:pPr algn="ctr"/>
            <a:r>
              <a:rPr lang="en-US" sz="1100" dirty="0">
                <a:solidFill>
                  <a:srgbClr val="003C71"/>
                </a:solidFill>
              </a:rPr>
              <a:t>𝚫 Weights:</a:t>
            </a:r>
          </a:p>
          <a:p>
            <a:pPr algn="ctr"/>
            <a:r>
              <a:rPr lang="en-US" sz="1100" dirty="0">
                <a:solidFill>
                  <a:srgbClr val="003C71"/>
                </a:solidFill>
              </a:rPr>
              <a:t>{w31, w32, …}</a:t>
            </a:r>
          </a:p>
        </p:txBody>
      </p:sp>
      <p:sp>
        <p:nvSpPr>
          <p:cNvPr id="136" name="Rounded Rectangle 135">
            <a:extLst>
              <a:ext uri="{FF2B5EF4-FFF2-40B4-BE49-F238E27FC236}">
                <a16:creationId xmlns:a16="http://schemas.microsoft.com/office/drawing/2014/main" xmlns="" id="{B6CAFF46-21FE-204C-8434-D4A5DE16F618}"/>
              </a:ext>
            </a:extLst>
          </p:cNvPr>
          <p:cNvSpPr/>
          <p:nvPr/>
        </p:nvSpPr>
        <p:spPr>
          <a:xfrm>
            <a:off x="4458712" y="2777530"/>
            <a:ext cx="4193388" cy="410732"/>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Collective parameter updates</a:t>
            </a:r>
          </a:p>
        </p:txBody>
      </p:sp>
      <p:sp>
        <p:nvSpPr>
          <p:cNvPr id="138" name="Rounded Rectangle 137">
            <a:extLst>
              <a:ext uri="{FF2B5EF4-FFF2-40B4-BE49-F238E27FC236}">
                <a16:creationId xmlns:a16="http://schemas.microsoft.com/office/drawing/2014/main" xmlns="" id="{27473ADD-1950-654E-99A7-EBC4DB8F1FEE}"/>
              </a:ext>
            </a:extLst>
          </p:cNvPr>
          <p:cNvSpPr/>
          <p:nvPr/>
        </p:nvSpPr>
        <p:spPr>
          <a:xfrm>
            <a:off x="7347424" y="3645064"/>
            <a:ext cx="1481797" cy="876654"/>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39" name="Rounded Rectangle 138">
            <a:extLst>
              <a:ext uri="{FF2B5EF4-FFF2-40B4-BE49-F238E27FC236}">
                <a16:creationId xmlns:a16="http://schemas.microsoft.com/office/drawing/2014/main" xmlns="" id="{AD31F8A3-1962-6A43-AF96-3F6586C9C192}"/>
              </a:ext>
            </a:extLst>
          </p:cNvPr>
          <p:cNvSpPr/>
          <p:nvPr/>
        </p:nvSpPr>
        <p:spPr>
          <a:xfrm>
            <a:off x="5831112" y="3645064"/>
            <a:ext cx="1481797" cy="876654"/>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0" name="Rounded Rectangle 139">
            <a:extLst>
              <a:ext uri="{FF2B5EF4-FFF2-40B4-BE49-F238E27FC236}">
                <a16:creationId xmlns:a16="http://schemas.microsoft.com/office/drawing/2014/main" xmlns="" id="{A4B8FD73-1244-034D-AAEA-80214B331ABE}"/>
              </a:ext>
            </a:extLst>
          </p:cNvPr>
          <p:cNvSpPr/>
          <p:nvPr/>
        </p:nvSpPr>
        <p:spPr>
          <a:xfrm>
            <a:off x="4322140" y="3645064"/>
            <a:ext cx="1481797" cy="876654"/>
          </a:xfrm>
          <a:prstGeom prst="round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1" name="Oval 140">
            <a:extLst>
              <a:ext uri="{FF2B5EF4-FFF2-40B4-BE49-F238E27FC236}">
                <a16:creationId xmlns:a16="http://schemas.microsoft.com/office/drawing/2014/main" xmlns="" id="{8905324B-D39C-4D4C-8CB0-50387426A6F9}"/>
              </a:ext>
            </a:extLst>
          </p:cNvPr>
          <p:cNvSpPr/>
          <p:nvPr/>
        </p:nvSpPr>
        <p:spPr>
          <a:xfrm>
            <a:off x="5352187" y="3730995"/>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2" name="Oval 141">
            <a:extLst>
              <a:ext uri="{FF2B5EF4-FFF2-40B4-BE49-F238E27FC236}">
                <a16:creationId xmlns:a16="http://schemas.microsoft.com/office/drawing/2014/main" xmlns="" id="{BA633A7F-03F8-8D43-9B53-FB7DC59FBD85}"/>
              </a:ext>
            </a:extLst>
          </p:cNvPr>
          <p:cNvSpPr/>
          <p:nvPr/>
        </p:nvSpPr>
        <p:spPr>
          <a:xfrm>
            <a:off x="5352187" y="3930020"/>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3" name="Oval 142">
            <a:extLst>
              <a:ext uri="{FF2B5EF4-FFF2-40B4-BE49-F238E27FC236}">
                <a16:creationId xmlns:a16="http://schemas.microsoft.com/office/drawing/2014/main" xmlns="" id="{232287F0-DB35-9D4B-BCF9-44220054CA7B}"/>
              </a:ext>
            </a:extLst>
          </p:cNvPr>
          <p:cNvSpPr/>
          <p:nvPr/>
        </p:nvSpPr>
        <p:spPr>
          <a:xfrm>
            <a:off x="5352187" y="4125850"/>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4" name="Oval 143">
            <a:extLst>
              <a:ext uri="{FF2B5EF4-FFF2-40B4-BE49-F238E27FC236}">
                <a16:creationId xmlns:a16="http://schemas.microsoft.com/office/drawing/2014/main" xmlns="" id="{4C43131D-154D-3741-9419-DBABCA78FC06}"/>
              </a:ext>
            </a:extLst>
          </p:cNvPr>
          <p:cNvSpPr/>
          <p:nvPr/>
        </p:nvSpPr>
        <p:spPr>
          <a:xfrm>
            <a:off x="5352186" y="4320766"/>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5" name="Oval 144">
            <a:extLst>
              <a:ext uri="{FF2B5EF4-FFF2-40B4-BE49-F238E27FC236}">
                <a16:creationId xmlns:a16="http://schemas.microsoft.com/office/drawing/2014/main" xmlns="" id="{F8898668-0C28-CC45-B050-A668FDC9D70A}"/>
              </a:ext>
            </a:extLst>
          </p:cNvPr>
          <p:cNvSpPr/>
          <p:nvPr/>
        </p:nvSpPr>
        <p:spPr>
          <a:xfrm>
            <a:off x="5604374" y="3821600"/>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6" name="Oval 145">
            <a:extLst>
              <a:ext uri="{FF2B5EF4-FFF2-40B4-BE49-F238E27FC236}">
                <a16:creationId xmlns:a16="http://schemas.microsoft.com/office/drawing/2014/main" xmlns="" id="{21010896-066A-104F-8A98-F2BD874C00E8}"/>
              </a:ext>
            </a:extLst>
          </p:cNvPr>
          <p:cNvSpPr/>
          <p:nvPr/>
        </p:nvSpPr>
        <p:spPr>
          <a:xfrm>
            <a:off x="5604374" y="4020625"/>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7" name="Oval 146">
            <a:extLst>
              <a:ext uri="{FF2B5EF4-FFF2-40B4-BE49-F238E27FC236}">
                <a16:creationId xmlns:a16="http://schemas.microsoft.com/office/drawing/2014/main" xmlns="" id="{5EFFB5E6-37A0-7043-8F65-9773525EAEA3}"/>
              </a:ext>
            </a:extLst>
          </p:cNvPr>
          <p:cNvSpPr/>
          <p:nvPr/>
        </p:nvSpPr>
        <p:spPr>
          <a:xfrm>
            <a:off x="5604373" y="4216456"/>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8" name="Oval 147">
            <a:extLst>
              <a:ext uri="{FF2B5EF4-FFF2-40B4-BE49-F238E27FC236}">
                <a16:creationId xmlns:a16="http://schemas.microsoft.com/office/drawing/2014/main" xmlns="" id="{3857E2EF-0318-BB47-8DB3-C6A1DB6BA6F0}"/>
              </a:ext>
            </a:extLst>
          </p:cNvPr>
          <p:cNvSpPr/>
          <p:nvPr/>
        </p:nvSpPr>
        <p:spPr>
          <a:xfrm>
            <a:off x="5099496" y="3815752"/>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9" name="Oval 148">
            <a:extLst>
              <a:ext uri="{FF2B5EF4-FFF2-40B4-BE49-F238E27FC236}">
                <a16:creationId xmlns:a16="http://schemas.microsoft.com/office/drawing/2014/main" xmlns="" id="{B740F639-109B-0D46-BD04-22A4DADDC700}"/>
              </a:ext>
            </a:extLst>
          </p:cNvPr>
          <p:cNvSpPr/>
          <p:nvPr/>
        </p:nvSpPr>
        <p:spPr>
          <a:xfrm>
            <a:off x="5099496" y="4014777"/>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0" name="Oval 149">
            <a:extLst>
              <a:ext uri="{FF2B5EF4-FFF2-40B4-BE49-F238E27FC236}">
                <a16:creationId xmlns:a16="http://schemas.microsoft.com/office/drawing/2014/main" xmlns="" id="{52125E50-F554-1240-AA43-7F10F061FC74}"/>
              </a:ext>
            </a:extLst>
          </p:cNvPr>
          <p:cNvSpPr/>
          <p:nvPr/>
        </p:nvSpPr>
        <p:spPr>
          <a:xfrm>
            <a:off x="5099496" y="4210608"/>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151" name="Straight Connector 150">
            <a:extLst>
              <a:ext uri="{FF2B5EF4-FFF2-40B4-BE49-F238E27FC236}">
                <a16:creationId xmlns:a16="http://schemas.microsoft.com/office/drawing/2014/main" xmlns="" id="{1071D042-6728-3344-963F-ACA82CAD1FDB}"/>
              </a:ext>
            </a:extLst>
          </p:cNvPr>
          <p:cNvCxnSpPr>
            <a:stCxn id="148" idx="6"/>
            <a:endCxn id="141" idx="2"/>
          </p:cNvCxnSpPr>
          <p:nvPr/>
        </p:nvCxnSpPr>
        <p:spPr>
          <a:xfrm flipV="1">
            <a:off x="5226092" y="3795207"/>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xmlns="" id="{8C3AF500-09BC-BB44-BFF4-58EDDA4F603E}"/>
              </a:ext>
            </a:extLst>
          </p:cNvPr>
          <p:cNvCxnSpPr>
            <a:stCxn id="148" idx="6"/>
            <a:endCxn id="142" idx="2"/>
          </p:cNvCxnSpPr>
          <p:nvPr/>
        </p:nvCxnSpPr>
        <p:spPr>
          <a:xfrm>
            <a:off x="5226092" y="3879965"/>
            <a:ext cx="126096" cy="114267"/>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xmlns="" id="{9CC63263-A144-324D-80AB-B55B5514D601}"/>
              </a:ext>
            </a:extLst>
          </p:cNvPr>
          <p:cNvCxnSpPr>
            <a:stCxn id="149" idx="6"/>
            <a:endCxn id="142" idx="2"/>
          </p:cNvCxnSpPr>
          <p:nvPr/>
        </p:nvCxnSpPr>
        <p:spPr>
          <a:xfrm flipV="1">
            <a:off x="5226092" y="3994232"/>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xmlns="" id="{3A9565DB-9987-8E41-A477-2E2BDD0E347A}"/>
              </a:ext>
            </a:extLst>
          </p:cNvPr>
          <p:cNvCxnSpPr>
            <a:stCxn id="149" idx="6"/>
            <a:endCxn id="143" idx="2"/>
          </p:cNvCxnSpPr>
          <p:nvPr/>
        </p:nvCxnSpPr>
        <p:spPr>
          <a:xfrm>
            <a:off x="5226092" y="4078990"/>
            <a:ext cx="126095" cy="11107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xmlns="" id="{333FFEEE-2986-9347-89A5-7991897531EC}"/>
              </a:ext>
            </a:extLst>
          </p:cNvPr>
          <p:cNvCxnSpPr>
            <a:stCxn id="150" idx="6"/>
            <a:endCxn id="143" idx="2"/>
          </p:cNvCxnSpPr>
          <p:nvPr/>
        </p:nvCxnSpPr>
        <p:spPr>
          <a:xfrm flipV="1">
            <a:off x="5226091" y="4190063"/>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xmlns="" id="{BAA235A0-068C-DC48-88D8-C99E9D7B3838}"/>
              </a:ext>
            </a:extLst>
          </p:cNvPr>
          <p:cNvCxnSpPr>
            <a:stCxn id="150" idx="6"/>
            <a:endCxn id="144" idx="2"/>
          </p:cNvCxnSpPr>
          <p:nvPr/>
        </p:nvCxnSpPr>
        <p:spPr>
          <a:xfrm>
            <a:off x="5226091" y="4274820"/>
            <a:ext cx="126095" cy="1101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xmlns="" id="{07151646-B0C2-B144-8CE6-2090DBF5C97E}"/>
              </a:ext>
            </a:extLst>
          </p:cNvPr>
          <p:cNvCxnSpPr>
            <a:cxnSpLocks/>
            <a:endCxn id="143" idx="2"/>
          </p:cNvCxnSpPr>
          <p:nvPr/>
        </p:nvCxnSpPr>
        <p:spPr>
          <a:xfrm>
            <a:off x="5226091" y="3879965"/>
            <a:ext cx="126096" cy="31009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xmlns="" id="{0995577B-DC9F-314D-9A7B-F7B39F1C350A}"/>
              </a:ext>
            </a:extLst>
          </p:cNvPr>
          <p:cNvCxnSpPr>
            <a:stCxn id="148" idx="6"/>
            <a:endCxn id="144" idx="2"/>
          </p:cNvCxnSpPr>
          <p:nvPr/>
        </p:nvCxnSpPr>
        <p:spPr>
          <a:xfrm>
            <a:off x="5226092" y="3879965"/>
            <a:ext cx="126094" cy="505014"/>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xmlns="" id="{25C63460-1109-2440-A159-2DD189B1030B}"/>
              </a:ext>
            </a:extLst>
          </p:cNvPr>
          <p:cNvCxnSpPr>
            <a:stCxn id="149" idx="6"/>
            <a:endCxn id="141" idx="2"/>
          </p:cNvCxnSpPr>
          <p:nvPr/>
        </p:nvCxnSpPr>
        <p:spPr>
          <a:xfrm flipV="1">
            <a:off x="5226092" y="3795207"/>
            <a:ext cx="126096" cy="28378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xmlns="" id="{38434FB5-07D9-1F46-8AD3-182E4BC646D6}"/>
              </a:ext>
            </a:extLst>
          </p:cNvPr>
          <p:cNvCxnSpPr>
            <a:endCxn id="144" idx="2"/>
          </p:cNvCxnSpPr>
          <p:nvPr/>
        </p:nvCxnSpPr>
        <p:spPr>
          <a:xfrm>
            <a:off x="5226090" y="4086497"/>
            <a:ext cx="126096" cy="298482"/>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xmlns="" id="{A775155D-7215-2249-B9A1-30E101BABC1D}"/>
              </a:ext>
            </a:extLst>
          </p:cNvPr>
          <p:cNvCxnSpPr>
            <a:stCxn id="150" idx="6"/>
            <a:endCxn id="142" idx="2"/>
          </p:cNvCxnSpPr>
          <p:nvPr/>
        </p:nvCxnSpPr>
        <p:spPr>
          <a:xfrm flipV="1">
            <a:off x="5226091" y="3994232"/>
            <a:ext cx="126097" cy="280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xmlns="" id="{1E53A094-DBB9-7E4D-A6E6-12C89CFF3ADF}"/>
              </a:ext>
            </a:extLst>
          </p:cNvPr>
          <p:cNvCxnSpPr>
            <a:cxnSpLocks/>
            <a:stCxn id="150" idx="6"/>
            <a:endCxn id="141" idx="2"/>
          </p:cNvCxnSpPr>
          <p:nvPr/>
        </p:nvCxnSpPr>
        <p:spPr>
          <a:xfrm flipV="1">
            <a:off x="5226091" y="3795207"/>
            <a:ext cx="126097" cy="47961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xmlns="" id="{AB338B85-1E55-FC42-AC84-5509563A46B8}"/>
              </a:ext>
            </a:extLst>
          </p:cNvPr>
          <p:cNvCxnSpPr>
            <a:cxnSpLocks/>
            <a:stCxn id="141" idx="6"/>
            <a:endCxn id="145" idx="2"/>
          </p:cNvCxnSpPr>
          <p:nvPr/>
        </p:nvCxnSpPr>
        <p:spPr>
          <a:xfrm>
            <a:off x="5478783" y="3795207"/>
            <a:ext cx="125592"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xmlns="" id="{36F91CDC-8F11-7A46-A194-FE28945CB89B}"/>
              </a:ext>
            </a:extLst>
          </p:cNvPr>
          <p:cNvCxnSpPr>
            <a:stCxn id="141" idx="6"/>
            <a:endCxn id="146" idx="2"/>
          </p:cNvCxnSpPr>
          <p:nvPr/>
        </p:nvCxnSpPr>
        <p:spPr>
          <a:xfrm>
            <a:off x="5478783" y="3795207"/>
            <a:ext cx="125592" cy="28963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xmlns="" id="{92F3B255-3A88-394B-9837-427710799271}"/>
              </a:ext>
            </a:extLst>
          </p:cNvPr>
          <p:cNvCxnSpPr>
            <a:stCxn id="141" idx="6"/>
            <a:endCxn id="147" idx="2"/>
          </p:cNvCxnSpPr>
          <p:nvPr/>
        </p:nvCxnSpPr>
        <p:spPr>
          <a:xfrm>
            <a:off x="5478783" y="3795207"/>
            <a:ext cx="125591" cy="4854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xmlns="" id="{4A6276B9-9501-8149-9CA0-E2DB6B9D24BA}"/>
              </a:ext>
            </a:extLst>
          </p:cNvPr>
          <p:cNvCxnSpPr>
            <a:stCxn id="142" idx="6"/>
            <a:endCxn id="145" idx="2"/>
          </p:cNvCxnSpPr>
          <p:nvPr/>
        </p:nvCxnSpPr>
        <p:spPr>
          <a:xfrm flipV="1">
            <a:off x="5478783" y="3885812"/>
            <a:ext cx="125592" cy="10842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xmlns="" id="{0E06A933-D0C1-444C-9D89-DD381E87A315}"/>
              </a:ext>
            </a:extLst>
          </p:cNvPr>
          <p:cNvCxnSpPr>
            <a:stCxn id="143" idx="6"/>
            <a:endCxn id="146" idx="2"/>
          </p:cNvCxnSpPr>
          <p:nvPr/>
        </p:nvCxnSpPr>
        <p:spPr>
          <a:xfrm flipV="1">
            <a:off x="5478782" y="4084838"/>
            <a:ext cx="125592" cy="10522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xmlns="" id="{C9EEB3B8-2DB3-104B-BDB2-16097C0269D1}"/>
              </a:ext>
            </a:extLst>
          </p:cNvPr>
          <p:cNvCxnSpPr>
            <a:stCxn id="144" idx="6"/>
            <a:endCxn id="147" idx="2"/>
          </p:cNvCxnSpPr>
          <p:nvPr/>
        </p:nvCxnSpPr>
        <p:spPr>
          <a:xfrm flipV="1">
            <a:off x="5478781" y="4280668"/>
            <a:ext cx="125592" cy="1043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xmlns="" id="{4F657D1C-5112-8944-ADFC-F2DAED565A04}"/>
              </a:ext>
            </a:extLst>
          </p:cNvPr>
          <p:cNvCxnSpPr>
            <a:endCxn id="146" idx="2"/>
          </p:cNvCxnSpPr>
          <p:nvPr/>
        </p:nvCxnSpPr>
        <p:spPr>
          <a:xfrm>
            <a:off x="5478781" y="3994232"/>
            <a:ext cx="125593"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xmlns="" id="{6A5FAC29-801C-DB47-BF0B-5B3B42E76E64}"/>
              </a:ext>
            </a:extLst>
          </p:cNvPr>
          <p:cNvCxnSpPr>
            <a:stCxn id="142" idx="6"/>
            <a:endCxn id="147" idx="2"/>
          </p:cNvCxnSpPr>
          <p:nvPr/>
        </p:nvCxnSpPr>
        <p:spPr>
          <a:xfrm>
            <a:off x="5478783" y="3994232"/>
            <a:ext cx="125591" cy="28643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xmlns="" id="{24D61CB5-D1E3-6D4E-83BC-192B2E510F53}"/>
              </a:ext>
            </a:extLst>
          </p:cNvPr>
          <p:cNvCxnSpPr>
            <a:stCxn id="143" idx="6"/>
            <a:endCxn id="145" idx="2"/>
          </p:cNvCxnSpPr>
          <p:nvPr/>
        </p:nvCxnSpPr>
        <p:spPr>
          <a:xfrm flipV="1">
            <a:off x="5478782" y="3885812"/>
            <a:ext cx="125592" cy="3042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xmlns="" id="{8E511934-8D45-184F-8B1F-39D73FF48588}"/>
              </a:ext>
            </a:extLst>
          </p:cNvPr>
          <p:cNvCxnSpPr>
            <a:cxnSpLocks/>
            <a:stCxn id="144" idx="6"/>
            <a:endCxn id="145" idx="2"/>
          </p:cNvCxnSpPr>
          <p:nvPr/>
        </p:nvCxnSpPr>
        <p:spPr>
          <a:xfrm flipV="1">
            <a:off x="5478781" y="3885812"/>
            <a:ext cx="125593" cy="49916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xmlns="" id="{47C15991-530F-354E-AF0A-792400F2ED1F}"/>
              </a:ext>
            </a:extLst>
          </p:cNvPr>
          <p:cNvCxnSpPr>
            <a:cxnSpLocks/>
            <a:stCxn id="144" idx="6"/>
            <a:endCxn id="146" idx="2"/>
          </p:cNvCxnSpPr>
          <p:nvPr/>
        </p:nvCxnSpPr>
        <p:spPr>
          <a:xfrm flipV="1">
            <a:off x="5478781" y="4084838"/>
            <a:ext cx="125593" cy="3001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74" name="Oval 173">
            <a:extLst>
              <a:ext uri="{FF2B5EF4-FFF2-40B4-BE49-F238E27FC236}">
                <a16:creationId xmlns:a16="http://schemas.microsoft.com/office/drawing/2014/main" xmlns="" id="{852EE673-E5EC-394F-8088-66903ED11895}"/>
              </a:ext>
            </a:extLst>
          </p:cNvPr>
          <p:cNvSpPr/>
          <p:nvPr/>
        </p:nvSpPr>
        <p:spPr>
          <a:xfrm>
            <a:off x="6798257" y="3734655"/>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5" name="Oval 174">
            <a:extLst>
              <a:ext uri="{FF2B5EF4-FFF2-40B4-BE49-F238E27FC236}">
                <a16:creationId xmlns:a16="http://schemas.microsoft.com/office/drawing/2014/main" xmlns="" id="{AF88871B-B745-C949-8389-E04F0A8EEA55}"/>
              </a:ext>
            </a:extLst>
          </p:cNvPr>
          <p:cNvSpPr/>
          <p:nvPr/>
        </p:nvSpPr>
        <p:spPr>
          <a:xfrm>
            <a:off x="6798257" y="3933681"/>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6" name="Oval 175">
            <a:extLst>
              <a:ext uri="{FF2B5EF4-FFF2-40B4-BE49-F238E27FC236}">
                <a16:creationId xmlns:a16="http://schemas.microsoft.com/office/drawing/2014/main" xmlns="" id="{F9033C06-E3A7-C64E-9573-B1EBB7D5A74F}"/>
              </a:ext>
            </a:extLst>
          </p:cNvPr>
          <p:cNvSpPr/>
          <p:nvPr/>
        </p:nvSpPr>
        <p:spPr>
          <a:xfrm>
            <a:off x="6798256" y="4129511"/>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7" name="Oval 176">
            <a:extLst>
              <a:ext uri="{FF2B5EF4-FFF2-40B4-BE49-F238E27FC236}">
                <a16:creationId xmlns:a16="http://schemas.microsoft.com/office/drawing/2014/main" xmlns="" id="{278DFA14-62DA-8F48-B08F-322F9CBA3B70}"/>
              </a:ext>
            </a:extLst>
          </p:cNvPr>
          <p:cNvSpPr/>
          <p:nvPr/>
        </p:nvSpPr>
        <p:spPr>
          <a:xfrm>
            <a:off x="6798255" y="4324427"/>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8" name="Oval 177">
            <a:extLst>
              <a:ext uri="{FF2B5EF4-FFF2-40B4-BE49-F238E27FC236}">
                <a16:creationId xmlns:a16="http://schemas.microsoft.com/office/drawing/2014/main" xmlns="" id="{0CBD8D12-7FD0-7B4B-B0CC-F3FF2260DB89}"/>
              </a:ext>
            </a:extLst>
          </p:cNvPr>
          <p:cNvSpPr/>
          <p:nvPr/>
        </p:nvSpPr>
        <p:spPr>
          <a:xfrm>
            <a:off x="7050443" y="3825261"/>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9" name="Oval 178">
            <a:extLst>
              <a:ext uri="{FF2B5EF4-FFF2-40B4-BE49-F238E27FC236}">
                <a16:creationId xmlns:a16="http://schemas.microsoft.com/office/drawing/2014/main" xmlns="" id="{C33AF17C-FCBF-4F4D-B332-267A666C8138}"/>
              </a:ext>
            </a:extLst>
          </p:cNvPr>
          <p:cNvSpPr/>
          <p:nvPr/>
        </p:nvSpPr>
        <p:spPr>
          <a:xfrm>
            <a:off x="7050443" y="4024286"/>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0" name="Oval 179">
            <a:extLst>
              <a:ext uri="{FF2B5EF4-FFF2-40B4-BE49-F238E27FC236}">
                <a16:creationId xmlns:a16="http://schemas.microsoft.com/office/drawing/2014/main" xmlns="" id="{541DC589-539A-0044-914E-8A7BDFE9B272}"/>
              </a:ext>
            </a:extLst>
          </p:cNvPr>
          <p:cNvSpPr/>
          <p:nvPr/>
        </p:nvSpPr>
        <p:spPr>
          <a:xfrm>
            <a:off x="7050443" y="4220117"/>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1" name="Oval 180">
            <a:extLst>
              <a:ext uri="{FF2B5EF4-FFF2-40B4-BE49-F238E27FC236}">
                <a16:creationId xmlns:a16="http://schemas.microsoft.com/office/drawing/2014/main" xmlns="" id="{B51CFC83-477F-BE4C-A96F-17E63342811D}"/>
              </a:ext>
            </a:extLst>
          </p:cNvPr>
          <p:cNvSpPr/>
          <p:nvPr/>
        </p:nvSpPr>
        <p:spPr>
          <a:xfrm>
            <a:off x="6545566" y="3819413"/>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2" name="Oval 181">
            <a:extLst>
              <a:ext uri="{FF2B5EF4-FFF2-40B4-BE49-F238E27FC236}">
                <a16:creationId xmlns:a16="http://schemas.microsoft.com/office/drawing/2014/main" xmlns="" id="{912790B4-8080-F045-A1DC-4C4DCE5D6CBC}"/>
              </a:ext>
            </a:extLst>
          </p:cNvPr>
          <p:cNvSpPr/>
          <p:nvPr/>
        </p:nvSpPr>
        <p:spPr>
          <a:xfrm>
            <a:off x="6545566" y="4018438"/>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3" name="Oval 182">
            <a:extLst>
              <a:ext uri="{FF2B5EF4-FFF2-40B4-BE49-F238E27FC236}">
                <a16:creationId xmlns:a16="http://schemas.microsoft.com/office/drawing/2014/main" xmlns="" id="{326E8C5A-EE4C-A142-A97A-177A090D696C}"/>
              </a:ext>
            </a:extLst>
          </p:cNvPr>
          <p:cNvSpPr/>
          <p:nvPr/>
        </p:nvSpPr>
        <p:spPr>
          <a:xfrm>
            <a:off x="6545565" y="4214269"/>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184" name="Straight Connector 183">
            <a:extLst>
              <a:ext uri="{FF2B5EF4-FFF2-40B4-BE49-F238E27FC236}">
                <a16:creationId xmlns:a16="http://schemas.microsoft.com/office/drawing/2014/main" xmlns="" id="{B62310A0-30E1-3249-AC64-625FA4148733}"/>
              </a:ext>
            </a:extLst>
          </p:cNvPr>
          <p:cNvCxnSpPr>
            <a:stCxn id="181" idx="6"/>
            <a:endCxn id="174" idx="2"/>
          </p:cNvCxnSpPr>
          <p:nvPr/>
        </p:nvCxnSpPr>
        <p:spPr>
          <a:xfrm flipV="1">
            <a:off x="6672161" y="3798868"/>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xmlns="" id="{8529A33F-B57A-6F4A-8DD8-1551C983ADF8}"/>
              </a:ext>
            </a:extLst>
          </p:cNvPr>
          <p:cNvCxnSpPr>
            <a:stCxn id="181" idx="6"/>
            <a:endCxn id="175" idx="2"/>
          </p:cNvCxnSpPr>
          <p:nvPr/>
        </p:nvCxnSpPr>
        <p:spPr>
          <a:xfrm>
            <a:off x="6672161" y="3883626"/>
            <a:ext cx="126096" cy="114267"/>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xmlns="" id="{B13DA4B9-3250-6A4F-BADF-E6967BBD77F8}"/>
              </a:ext>
            </a:extLst>
          </p:cNvPr>
          <p:cNvCxnSpPr>
            <a:stCxn id="182" idx="6"/>
            <a:endCxn id="175" idx="2"/>
          </p:cNvCxnSpPr>
          <p:nvPr/>
        </p:nvCxnSpPr>
        <p:spPr>
          <a:xfrm flipV="1">
            <a:off x="6672161" y="3997893"/>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xmlns="" id="{42545749-F0DE-834F-BEDB-C665FDA40CEF}"/>
              </a:ext>
            </a:extLst>
          </p:cNvPr>
          <p:cNvCxnSpPr>
            <a:stCxn id="182" idx="6"/>
            <a:endCxn id="176" idx="2"/>
          </p:cNvCxnSpPr>
          <p:nvPr/>
        </p:nvCxnSpPr>
        <p:spPr>
          <a:xfrm>
            <a:off x="6672161" y="4082651"/>
            <a:ext cx="126095" cy="11107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xmlns="" id="{A6B01CE2-0968-9449-BBF5-181515395FC1}"/>
              </a:ext>
            </a:extLst>
          </p:cNvPr>
          <p:cNvCxnSpPr>
            <a:stCxn id="183" idx="6"/>
            <a:endCxn id="176" idx="2"/>
          </p:cNvCxnSpPr>
          <p:nvPr/>
        </p:nvCxnSpPr>
        <p:spPr>
          <a:xfrm flipV="1">
            <a:off x="6672160" y="4193724"/>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xmlns="" id="{67BD76CF-5688-364B-B1BE-BEEA34C13AC3}"/>
              </a:ext>
            </a:extLst>
          </p:cNvPr>
          <p:cNvCxnSpPr>
            <a:stCxn id="183" idx="6"/>
            <a:endCxn id="177" idx="2"/>
          </p:cNvCxnSpPr>
          <p:nvPr/>
        </p:nvCxnSpPr>
        <p:spPr>
          <a:xfrm>
            <a:off x="6672160" y="4278481"/>
            <a:ext cx="126095" cy="1101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xmlns="" id="{F441872B-0A34-434B-9A54-F89589382D64}"/>
              </a:ext>
            </a:extLst>
          </p:cNvPr>
          <p:cNvCxnSpPr>
            <a:cxnSpLocks/>
            <a:endCxn id="176" idx="2"/>
          </p:cNvCxnSpPr>
          <p:nvPr/>
        </p:nvCxnSpPr>
        <p:spPr>
          <a:xfrm>
            <a:off x="6672160" y="3883626"/>
            <a:ext cx="126096" cy="31009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xmlns="" id="{1FF299C1-FCA3-9244-9773-FFBFF9916CEA}"/>
              </a:ext>
            </a:extLst>
          </p:cNvPr>
          <p:cNvCxnSpPr>
            <a:stCxn id="181" idx="6"/>
            <a:endCxn id="177" idx="2"/>
          </p:cNvCxnSpPr>
          <p:nvPr/>
        </p:nvCxnSpPr>
        <p:spPr>
          <a:xfrm>
            <a:off x="6672161" y="3883626"/>
            <a:ext cx="126094" cy="505014"/>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xmlns="" id="{7B2323BA-B868-5248-A920-DB5263A3BC84}"/>
              </a:ext>
            </a:extLst>
          </p:cNvPr>
          <p:cNvCxnSpPr>
            <a:stCxn id="182" idx="6"/>
            <a:endCxn id="174" idx="2"/>
          </p:cNvCxnSpPr>
          <p:nvPr/>
        </p:nvCxnSpPr>
        <p:spPr>
          <a:xfrm flipV="1">
            <a:off x="6672161" y="3798868"/>
            <a:ext cx="126096" cy="28378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xmlns="" id="{D4CD5BF5-5606-6046-8093-A675CA1B91B3}"/>
              </a:ext>
            </a:extLst>
          </p:cNvPr>
          <p:cNvCxnSpPr>
            <a:endCxn id="177" idx="2"/>
          </p:cNvCxnSpPr>
          <p:nvPr/>
        </p:nvCxnSpPr>
        <p:spPr>
          <a:xfrm>
            <a:off x="6672159" y="4090158"/>
            <a:ext cx="126096" cy="298482"/>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xmlns="" id="{631ACBAE-924A-FF4B-AC9F-DF791EA0E2E0}"/>
              </a:ext>
            </a:extLst>
          </p:cNvPr>
          <p:cNvCxnSpPr>
            <a:stCxn id="183" idx="6"/>
            <a:endCxn id="175" idx="2"/>
          </p:cNvCxnSpPr>
          <p:nvPr/>
        </p:nvCxnSpPr>
        <p:spPr>
          <a:xfrm flipV="1">
            <a:off x="6672160" y="3997893"/>
            <a:ext cx="126097" cy="280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xmlns="" id="{68289B98-03E7-2B40-A6AC-5255B43ECA94}"/>
              </a:ext>
            </a:extLst>
          </p:cNvPr>
          <p:cNvCxnSpPr>
            <a:cxnSpLocks/>
            <a:stCxn id="183" idx="6"/>
            <a:endCxn id="174" idx="2"/>
          </p:cNvCxnSpPr>
          <p:nvPr/>
        </p:nvCxnSpPr>
        <p:spPr>
          <a:xfrm flipV="1">
            <a:off x="6672160" y="3798868"/>
            <a:ext cx="126097" cy="47961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xmlns="" id="{C37D663A-4C17-E24C-87C5-08369923CB6E}"/>
              </a:ext>
            </a:extLst>
          </p:cNvPr>
          <p:cNvCxnSpPr>
            <a:cxnSpLocks/>
            <a:stCxn id="174" idx="6"/>
            <a:endCxn id="178" idx="2"/>
          </p:cNvCxnSpPr>
          <p:nvPr/>
        </p:nvCxnSpPr>
        <p:spPr>
          <a:xfrm>
            <a:off x="6924852" y="3798868"/>
            <a:ext cx="125592"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xmlns="" id="{4E755FE1-5136-394D-84B0-00607306D1AB}"/>
              </a:ext>
            </a:extLst>
          </p:cNvPr>
          <p:cNvCxnSpPr>
            <a:stCxn id="174" idx="6"/>
            <a:endCxn id="179" idx="2"/>
          </p:cNvCxnSpPr>
          <p:nvPr/>
        </p:nvCxnSpPr>
        <p:spPr>
          <a:xfrm>
            <a:off x="6924852" y="3798868"/>
            <a:ext cx="125592" cy="28963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xmlns="" id="{C5C2DD83-B0E1-F84A-A004-F42452AFC977}"/>
              </a:ext>
            </a:extLst>
          </p:cNvPr>
          <p:cNvCxnSpPr>
            <a:stCxn id="174" idx="6"/>
            <a:endCxn id="180" idx="2"/>
          </p:cNvCxnSpPr>
          <p:nvPr/>
        </p:nvCxnSpPr>
        <p:spPr>
          <a:xfrm>
            <a:off x="6924852" y="3798868"/>
            <a:ext cx="125591" cy="4854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xmlns="" id="{994C8CDD-CB4B-844B-AE81-B9669E84550C}"/>
              </a:ext>
            </a:extLst>
          </p:cNvPr>
          <p:cNvCxnSpPr>
            <a:stCxn id="175" idx="6"/>
            <a:endCxn id="178" idx="2"/>
          </p:cNvCxnSpPr>
          <p:nvPr/>
        </p:nvCxnSpPr>
        <p:spPr>
          <a:xfrm flipV="1">
            <a:off x="6924852" y="3889473"/>
            <a:ext cx="125592" cy="10842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xmlns="" id="{576A1FA3-3E80-7B42-88CB-DA13E22C7191}"/>
              </a:ext>
            </a:extLst>
          </p:cNvPr>
          <p:cNvCxnSpPr>
            <a:stCxn id="176" idx="6"/>
            <a:endCxn id="179" idx="2"/>
          </p:cNvCxnSpPr>
          <p:nvPr/>
        </p:nvCxnSpPr>
        <p:spPr>
          <a:xfrm flipV="1">
            <a:off x="6924851" y="4088499"/>
            <a:ext cx="125592" cy="10522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xmlns="" id="{291EF3AB-01CE-AB4A-8840-F314C7565EE4}"/>
              </a:ext>
            </a:extLst>
          </p:cNvPr>
          <p:cNvCxnSpPr>
            <a:stCxn id="177" idx="6"/>
            <a:endCxn id="180" idx="2"/>
          </p:cNvCxnSpPr>
          <p:nvPr/>
        </p:nvCxnSpPr>
        <p:spPr>
          <a:xfrm flipV="1">
            <a:off x="6924850" y="4284329"/>
            <a:ext cx="125592" cy="1043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xmlns="" id="{1D0DD1A3-E36C-954D-B57C-93F2C63B572B}"/>
              </a:ext>
            </a:extLst>
          </p:cNvPr>
          <p:cNvCxnSpPr>
            <a:endCxn id="179" idx="2"/>
          </p:cNvCxnSpPr>
          <p:nvPr/>
        </p:nvCxnSpPr>
        <p:spPr>
          <a:xfrm>
            <a:off x="6924850" y="3997893"/>
            <a:ext cx="125593"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xmlns="" id="{C5554E9D-F7DD-134B-BD1B-A054B09CDD93}"/>
              </a:ext>
            </a:extLst>
          </p:cNvPr>
          <p:cNvCxnSpPr>
            <a:stCxn id="175" idx="6"/>
            <a:endCxn id="180" idx="2"/>
          </p:cNvCxnSpPr>
          <p:nvPr/>
        </p:nvCxnSpPr>
        <p:spPr>
          <a:xfrm>
            <a:off x="6924852" y="3997893"/>
            <a:ext cx="125591" cy="28643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xmlns="" id="{F3BF713C-4781-FB46-819F-C82C0D928B69}"/>
              </a:ext>
            </a:extLst>
          </p:cNvPr>
          <p:cNvCxnSpPr>
            <a:stCxn id="176" idx="6"/>
            <a:endCxn id="178" idx="2"/>
          </p:cNvCxnSpPr>
          <p:nvPr/>
        </p:nvCxnSpPr>
        <p:spPr>
          <a:xfrm flipV="1">
            <a:off x="6924851" y="3889473"/>
            <a:ext cx="125592" cy="3042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xmlns="" id="{90B18475-0B26-2742-B55C-E2071E00EDAC}"/>
              </a:ext>
            </a:extLst>
          </p:cNvPr>
          <p:cNvCxnSpPr>
            <a:cxnSpLocks/>
            <a:stCxn id="177" idx="6"/>
            <a:endCxn id="178" idx="2"/>
          </p:cNvCxnSpPr>
          <p:nvPr/>
        </p:nvCxnSpPr>
        <p:spPr>
          <a:xfrm flipV="1">
            <a:off x="6924850" y="3889473"/>
            <a:ext cx="125593" cy="49916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xmlns="" id="{85A23DDE-BDFF-FB4D-8547-92B85D8C6C5F}"/>
              </a:ext>
            </a:extLst>
          </p:cNvPr>
          <p:cNvCxnSpPr>
            <a:cxnSpLocks/>
            <a:stCxn id="177" idx="6"/>
            <a:endCxn id="179" idx="2"/>
          </p:cNvCxnSpPr>
          <p:nvPr/>
        </p:nvCxnSpPr>
        <p:spPr>
          <a:xfrm flipV="1">
            <a:off x="6924850" y="4088499"/>
            <a:ext cx="125593" cy="3001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07" name="Oval 206">
            <a:extLst>
              <a:ext uri="{FF2B5EF4-FFF2-40B4-BE49-F238E27FC236}">
                <a16:creationId xmlns:a16="http://schemas.microsoft.com/office/drawing/2014/main" xmlns="" id="{732B250E-4DF8-F044-9778-69A52849E133}"/>
              </a:ext>
            </a:extLst>
          </p:cNvPr>
          <p:cNvSpPr/>
          <p:nvPr/>
        </p:nvSpPr>
        <p:spPr>
          <a:xfrm>
            <a:off x="8306501" y="3734655"/>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08" name="Oval 207">
            <a:extLst>
              <a:ext uri="{FF2B5EF4-FFF2-40B4-BE49-F238E27FC236}">
                <a16:creationId xmlns:a16="http://schemas.microsoft.com/office/drawing/2014/main" xmlns="" id="{AA9CC573-3106-ED4A-AA6F-BC90D347F334}"/>
              </a:ext>
            </a:extLst>
          </p:cNvPr>
          <p:cNvSpPr/>
          <p:nvPr/>
        </p:nvSpPr>
        <p:spPr>
          <a:xfrm>
            <a:off x="8306501" y="3933681"/>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09" name="Oval 208">
            <a:extLst>
              <a:ext uri="{FF2B5EF4-FFF2-40B4-BE49-F238E27FC236}">
                <a16:creationId xmlns:a16="http://schemas.microsoft.com/office/drawing/2014/main" xmlns="" id="{25FF28DA-C4A3-E140-93F0-0233E1867F85}"/>
              </a:ext>
            </a:extLst>
          </p:cNvPr>
          <p:cNvSpPr/>
          <p:nvPr/>
        </p:nvSpPr>
        <p:spPr>
          <a:xfrm>
            <a:off x="8306500" y="4129511"/>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0" name="Oval 209">
            <a:extLst>
              <a:ext uri="{FF2B5EF4-FFF2-40B4-BE49-F238E27FC236}">
                <a16:creationId xmlns:a16="http://schemas.microsoft.com/office/drawing/2014/main" xmlns="" id="{10A79CD5-265A-544B-AFF4-B5866704BD1D}"/>
              </a:ext>
            </a:extLst>
          </p:cNvPr>
          <p:cNvSpPr/>
          <p:nvPr/>
        </p:nvSpPr>
        <p:spPr>
          <a:xfrm>
            <a:off x="8306499" y="4324427"/>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1" name="Oval 210">
            <a:extLst>
              <a:ext uri="{FF2B5EF4-FFF2-40B4-BE49-F238E27FC236}">
                <a16:creationId xmlns:a16="http://schemas.microsoft.com/office/drawing/2014/main" xmlns="" id="{E6E34CCE-C6AE-B944-9906-7F112F067231}"/>
              </a:ext>
            </a:extLst>
          </p:cNvPr>
          <p:cNvSpPr/>
          <p:nvPr/>
        </p:nvSpPr>
        <p:spPr>
          <a:xfrm>
            <a:off x="8558687" y="3825261"/>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2" name="Oval 211">
            <a:extLst>
              <a:ext uri="{FF2B5EF4-FFF2-40B4-BE49-F238E27FC236}">
                <a16:creationId xmlns:a16="http://schemas.microsoft.com/office/drawing/2014/main" xmlns="" id="{04E83078-F808-5C4D-B700-950B6073C5A8}"/>
              </a:ext>
            </a:extLst>
          </p:cNvPr>
          <p:cNvSpPr/>
          <p:nvPr/>
        </p:nvSpPr>
        <p:spPr>
          <a:xfrm>
            <a:off x="8558687" y="4024286"/>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3" name="Oval 212">
            <a:extLst>
              <a:ext uri="{FF2B5EF4-FFF2-40B4-BE49-F238E27FC236}">
                <a16:creationId xmlns:a16="http://schemas.microsoft.com/office/drawing/2014/main" xmlns="" id="{BC99D518-D046-4945-9B21-F50CB1A0E894}"/>
              </a:ext>
            </a:extLst>
          </p:cNvPr>
          <p:cNvSpPr/>
          <p:nvPr/>
        </p:nvSpPr>
        <p:spPr>
          <a:xfrm>
            <a:off x="8558686" y="4220117"/>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4" name="Oval 213">
            <a:extLst>
              <a:ext uri="{FF2B5EF4-FFF2-40B4-BE49-F238E27FC236}">
                <a16:creationId xmlns:a16="http://schemas.microsoft.com/office/drawing/2014/main" xmlns="" id="{80059EAC-74F9-DE46-9470-16368826FE5E}"/>
              </a:ext>
            </a:extLst>
          </p:cNvPr>
          <p:cNvSpPr/>
          <p:nvPr/>
        </p:nvSpPr>
        <p:spPr>
          <a:xfrm>
            <a:off x="8053810" y="3819413"/>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5" name="Oval 214">
            <a:extLst>
              <a:ext uri="{FF2B5EF4-FFF2-40B4-BE49-F238E27FC236}">
                <a16:creationId xmlns:a16="http://schemas.microsoft.com/office/drawing/2014/main" xmlns="" id="{44929BA7-1589-104E-8863-C2EB70373415}"/>
              </a:ext>
            </a:extLst>
          </p:cNvPr>
          <p:cNvSpPr/>
          <p:nvPr/>
        </p:nvSpPr>
        <p:spPr>
          <a:xfrm>
            <a:off x="8053810" y="4018438"/>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16" name="Oval 215">
            <a:extLst>
              <a:ext uri="{FF2B5EF4-FFF2-40B4-BE49-F238E27FC236}">
                <a16:creationId xmlns:a16="http://schemas.microsoft.com/office/drawing/2014/main" xmlns="" id="{8FE176C9-FE3A-C846-B030-B735DAE2E02B}"/>
              </a:ext>
            </a:extLst>
          </p:cNvPr>
          <p:cNvSpPr/>
          <p:nvPr/>
        </p:nvSpPr>
        <p:spPr>
          <a:xfrm>
            <a:off x="8053809" y="4214269"/>
            <a:ext cx="126595" cy="128424"/>
          </a:xfrm>
          <a:prstGeom prst="ellipse">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217" name="Straight Connector 216">
            <a:extLst>
              <a:ext uri="{FF2B5EF4-FFF2-40B4-BE49-F238E27FC236}">
                <a16:creationId xmlns:a16="http://schemas.microsoft.com/office/drawing/2014/main" xmlns="" id="{27363D35-924A-C14A-94E5-1AF6196F094F}"/>
              </a:ext>
            </a:extLst>
          </p:cNvPr>
          <p:cNvCxnSpPr>
            <a:stCxn id="214" idx="6"/>
            <a:endCxn id="207" idx="2"/>
          </p:cNvCxnSpPr>
          <p:nvPr/>
        </p:nvCxnSpPr>
        <p:spPr>
          <a:xfrm flipV="1">
            <a:off x="8180405" y="3798868"/>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xmlns="" id="{22DBE813-63E6-3941-B611-FB1634DDAAD1}"/>
              </a:ext>
            </a:extLst>
          </p:cNvPr>
          <p:cNvCxnSpPr>
            <a:stCxn id="214" idx="6"/>
            <a:endCxn id="208" idx="2"/>
          </p:cNvCxnSpPr>
          <p:nvPr/>
        </p:nvCxnSpPr>
        <p:spPr>
          <a:xfrm>
            <a:off x="8180405" y="3883626"/>
            <a:ext cx="126096" cy="114267"/>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xmlns="" id="{A91A93F2-CFAF-7B40-B224-1FDFB7773344}"/>
              </a:ext>
            </a:extLst>
          </p:cNvPr>
          <p:cNvCxnSpPr>
            <a:stCxn id="215" idx="6"/>
            <a:endCxn id="208" idx="2"/>
          </p:cNvCxnSpPr>
          <p:nvPr/>
        </p:nvCxnSpPr>
        <p:spPr>
          <a:xfrm flipV="1">
            <a:off x="8180405" y="3997893"/>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xmlns="" id="{23B54FC4-105B-A74C-827C-2B567A2DC3B6}"/>
              </a:ext>
            </a:extLst>
          </p:cNvPr>
          <p:cNvCxnSpPr>
            <a:stCxn id="215" idx="6"/>
            <a:endCxn id="209" idx="2"/>
          </p:cNvCxnSpPr>
          <p:nvPr/>
        </p:nvCxnSpPr>
        <p:spPr>
          <a:xfrm>
            <a:off x="8180405" y="4082651"/>
            <a:ext cx="126095" cy="11107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xmlns="" id="{8E310D23-C154-C54E-99A4-0E95218D900F}"/>
              </a:ext>
            </a:extLst>
          </p:cNvPr>
          <p:cNvCxnSpPr>
            <a:stCxn id="216" idx="6"/>
            <a:endCxn id="209" idx="2"/>
          </p:cNvCxnSpPr>
          <p:nvPr/>
        </p:nvCxnSpPr>
        <p:spPr>
          <a:xfrm flipV="1">
            <a:off x="8180404" y="4193724"/>
            <a:ext cx="126096" cy="847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xmlns="" id="{B7FC1452-03FA-5345-A896-23B14A527C1B}"/>
              </a:ext>
            </a:extLst>
          </p:cNvPr>
          <p:cNvCxnSpPr>
            <a:stCxn id="216" idx="6"/>
            <a:endCxn id="210" idx="2"/>
          </p:cNvCxnSpPr>
          <p:nvPr/>
        </p:nvCxnSpPr>
        <p:spPr>
          <a:xfrm>
            <a:off x="8180404" y="4278481"/>
            <a:ext cx="126095" cy="11015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xmlns="" id="{94D334F0-3E0B-064C-A5D8-2023DE2D5D8C}"/>
              </a:ext>
            </a:extLst>
          </p:cNvPr>
          <p:cNvCxnSpPr>
            <a:cxnSpLocks/>
            <a:endCxn id="209" idx="2"/>
          </p:cNvCxnSpPr>
          <p:nvPr/>
        </p:nvCxnSpPr>
        <p:spPr>
          <a:xfrm>
            <a:off x="8180404" y="3883626"/>
            <a:ext cx="126096" cy="31009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xmlns="" id="{DC418335-4384-9747-B603-BC8524D5A9E3}"/>
              </a:ext>
            </a:extLst>
          </p:cNvPr>
          <p:cNvCxnSpPr>
            <a:stCxn id="214" idx="6"/>
            <a:endCxn id="210" idx="2"/>
          </p:cNvCxnSpPr>
          <p:nvPr/>
        </p:nvCxnSpPr>
        <p:spPr>
          <a:xfrm>
            <a:off x="8180405" y="3883626"/>
            <a:ext cx="126094" cy="505014"/>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xmlns="" id="{247A618B-944F-FA45-A6F6-D07C5381E2FC}"/>
              </a:ext>
            </a:extLst>
          </p:cNvPr>
          <p:cNvCxnSpPr>
            <a:stCxn id="215" idx="6"/>
            <a:endCxn id="207" idx="2"/>
          </p:cNvCxnSpPr>
          <p:nvPr/>
        </p:nvCxnSpPr>
        <p:spPr>
          <a:xfrm flipV="1">
            <a:off x="8180405" y="3798868"/>
            <a:ext cx="126096" cy="28378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xmlns="" id="{E86E0BA9-C645-2E41-A9C7-03678E2A15A1}"/>
              </a:ext>
            </a:extLst>
          </p:cNvPr>
          <p:cNvCxnSpPr>
            <a:endCxn id="210" idx="2"/>
          </p:cNvCxnSpPr>
          <p:nvPr/>
        </p:nvCxnSpPr>
        <p:spPr>
          <a:xfrm>
            <a:off x="8180403" y="4090158"/>
            <a:ext cx="126096" cy="298482"/>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xmlns="" id="{41EABAD2-0F71-6849-BE2E-0A8728DF1183}"/>
              </a:ext>
            </a:extLst>
          </p:cNvPr>
          <p:cNvCxnSpPr>
            <a:stCxn id="216" idx="6"/>
            <a:endCxn id="208" idx="2"/>
          </p:cNvCxnSpPr>
          <p:nvPr/>
        </p:nvCxnSpPr>
        <p:spPr>
          <a:xfrm flipV="1">
            <a:off x="8180404" y="3997893"/>
            <a:ext cx="126097" cy="280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xmlns="" id="{225B2413-DCFB-C94D-9C11-F4386267F5B6}"/>
              </a:ext>
            </a:extLst>
          </p:cNvPr>
          <p:cNvCxnSpPr>
            <a:cxnSpLocks/>
            <a:stCxn id="216" idx="6"/>
            <a:endCxn id="207" idx="2"/>
          </p:cNvCxnSpPr>
          <p:nvPr/>
        </p:nvCxnSpPr>
        <p:spPr>
          <a:xfrm flipV="1">
            <a:off x="8180404" y="3798868"/>
            <a:ext cx="126097" cy="479613"/>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xmlns="" id="{C8F7C7F2-C21A-ED4C-BA8F-2E9163B9E939}"/>
              </a:ext>
            </a:extLst>
          </p:cNvPr>
          <p:cNvCxnSpPr>
            <a:cxnSpLocks/>
            <a:stCxn id="207" idx="6"/>
            <a:endCxn id="211" idx="2"/>
          </p:cNvCxnSpPr>
          <p:nvPr/>
        </p:nvCxnSpPr>
        <p:spPr>
          <a:xfrm>
            <a:off x="8433096" y="3798868"/>
            <a:ext cx="125592"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xmlns="" id="{16C5D9E3-BCC5-0D4F-B522-76AE76471A5A}"/>
              </a:ext>
            </a:extLst>
          </p:cNvPr>
          <p:cNvCxnSpPr>
            <a:stCxn id="207" idx="6"/>
            <a:endCxn id="212" idx="2"/>
          </p:cNvCxnSpPr>
          <p:nvPr/>
        </p:nvCxnSpPr>
        <p:spPr>
          <a:xfrm>
            <a:off x="8433096" y="3798868"/>
            <a:ext cx="125592" cy="28963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xmlns="" id="{C5095670-9DC0-3144-B0B3-740E03AE208C}"/>
              </a:ext>
            </a:extLst>
          </p:cNvPr>
          <p:cNvCxnSpPr>
            <a:stCxn id="207" idx="6"/>
            <a:endCxn id="213" idx="2"/>
          </p:cNvCxnSpPr>
          <p:nvPr/>
        </p:nvCxnSpPr>
        <p:spPr>
          <a:xfrm>
            <a:off x="8433096" y="3798868"/>
            <a:ext cx="125591" cy="48546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a:extLst>
              <a:ext uri="{FF2B5EF4-FFF2-40B4-BE49-F238E27FC236}">
                <a16:creationId xmlns:a16="http://schemas.microsoft.com/office/drawing/2014/main" xmlns="" id="{F90FF8E8-3736-B745-9CC3-4C32EA1528A6}"/>
              </a:ext>
            </a:extLst>
          </p:cNvPr>
          <p:cNvCxnSpPr>
            <a:stCxn id="208" idx="6"/>
            <a:endCxn id="211" idx="2"/>
          </p:cNvCxnSpPr>
          <p:nvPr/>
        </p:nvCxnSpPr>
        <p:spPr>
          <a:xfrm flipV="1">
            <a:off x="8433096" y="3889473"/>
            <a:ext cx="125592" cy="10842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a:extLst>
              <a:ext uri="{FF2B5EF4-FFF2-40B4-BE49-F238E27FC236}">
                <a16:creationId xmlns:a16="http://schemas.microsoft.com/office/drawing/2014/main" xmlns="" id="{B1C934C7-4683-C94F-B28F-067B062F9584}"/>
              </a:ext>
            </a:extLst>
          </p:cNvPr>
          <p:cNvCxnSpPr>
            <a:stCxn id="209" idx="6"/>
            <a:endCxn id="212" idx="2"/>
          </p:cNvCxnSpPr>
          <p:nvPr/>
        </p:nvCxnSpPr>
        <p:spPr>
          <a:xfrm flipV="1">
            <a:off x="8433095" y="4088499"/>
            <a:ext cx="125592" cy="10522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xmlns="" id="{29F55398-6771-3543-B1B0-F7E71BBC2BB1}"/>
              </a:ext>
            </a:extLst>
          </p:cNvPr>
          <p:cNvCxnSpPr>
            <a:stCxn id="210" idx="6"/>
            <a:endCxn id="213" idx="2"/>
          </p:cNvCxnSpPr>
          <p:nvPr/>
        </p:nvCxnSpPr>
        <p:spPr>
          <a:xfrm flipV="1">
            <a:off x="8433094" y="4284329"/>
            <a:ext cx="125592" cy="10431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a:extLst>
              <a:ext uri="{FF2B5EF4-FFF2-40B4-BE49-F238E27FC236}">
                <a16:creationId xmlns:a16="http://schemas.microsoft.com/office/drawing/2014/main" xmlns="" id="{FE36941E-D2A7-3F4F-AAF1-51FED75933A9}"/>
              </a:ext>
            </a:extLst>
          </p:cNvPr>
          <p:cNvCxnSpPr>
            <a:endCxn id="212" idx="2"/>
          </p:cNvCxnSpPr>
          <p:nvPr/>
        </p:nvCxnSpPr>
        <p:spPr>
          <a:xfrm>
            <a:off x="8433094" y="3997893"/>
            <a:ext cx="125593" cy="90605"/>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xmlns="" id="{17E39590-9955-4942-B531-115F559F2300}"/>
              </a:ext>
            </a:extLst>
          </p:cNvPr>
          <p:cNvCxnSpPr>
            <a:stCxn id="208" idx="6"/>
            <a:endCxn id="213" idx="2"/>
          </p:cNvCxnSpPr>
          <p:nvPr/>
        </p:nvCxnSpPr>
        <p:spPr>
          <a:xfrm>
            <a:off x="8433096" y="3997893"/>
            <a:ext cx="125591" cy="28643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xmlns="" id="{1CD06A02-DC29-2748-B505-99C36F8D3DAC}"/>
              </a:ext>
            </a:extLst>
          </p:cNvPr>
          <p:cNvCxnSpPr>
            <a:stCxn id="209" idx="6"/>
            <a:endCxn id="211" idx="2"/>
          </p:cNvCxnSpPr>
          <p:nvPr/>
        </p:nvCxnSpPr>
        <p:spPr>
          <a:xfrm flipV="1">
            <a:off x="8433095" y="3889473"/>
            <a:ext cx="125592" cy="30425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xmlns="" id="{5A72F5E0-5E9A-164E-B1C0-F791EDDB991B}"/>
              </a:ext>
            </a:extLst>
          </p:cNvPr>
          <p:cNvCxnSpPr>
            <a:cxnSpLocks/>
            <a:stCxn id="210" idx="6"/>
            <a:endCxn id="211" idx="2"/>
          </p:cNvCxnSpPr>
          <p:nvPr/>
        </p:nvCxnSpPr>
        <p:spPr>
          <a:xfrm flipV="1">
            <a:off x="8433094" y="3889473"/>
            <a:ext cx="125593" cy="499166"/>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xmlns="" id="{476E1390-EB02-474D-AD1D-CBB3BCACB3DE}"/>
              </a:ext>
            </a:extLst>
          </p:cNvPr>
          <p:cNvCxnSpPr>
            <a:cxnSpLocks/>
            <a:stCxn id="210" idx="6"/>
            <a:endCxn id="212" idx="2"/>
          </p:cNvCxnSpPr>
          <p:nvPr/>
        </p:nvCxnSpPr>
        <p:spPr>
          <a:xfrm flipV="1">
            <a:off x="8433094" y="4088499"/>
            <a:ext cx="125593" cy="300141"/>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40" name="Rounded Rectangle 239">
            <a:extLst>
              <a:ext uri="{FF2B5EF4-FFF2-40B4-BE49-F238E27FC236}">
                <a16:creationId xmlns:a16="http://schemas.microsoft.com/office/drawing/2014/main" xmlns="" id="{7A17993A-FFAA-FB48-83F4-E92FCA7F1FA9}"/>
              </a:ext>
            </a:extLst>
          </p:cNvPr>
          <p:cNvSpPr/>
          <p:nvPr/>
        </p:nvSpPr>
        <p:spPr>
          <a:xfrm>
            <a:off x="4420128" y="3822140"/>
            <a:ext cx="347763" cy="322056"/>
          </a:xfrm>
          <a:prstGeom prst="round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41" name="Rounded Rectangle 240">
            <a:extLst>
              <a:ext uri="{FF2B5EF4-FFF2-40B4-BE49-F238E27FC236}">
                <a16:creationId xmlns:a16="http://schemas.microsoft.com/office/drawing/2014/main" xmlns="" id="{96FE8BAA-CCFC-C541-A1AC-65A50B4ED0B7}"/>
              </a:ext>
            </a:extLst>
          </p:cNvPr>
          <p:cNvSpPr/>
          <p:nvPr/>
        </p:nvSpPr>
        <p:spPr>
          <a:xfrm>
            <a:off x="4551747" y="3953759"/>
            <a:ext cx="347763" cy="322056"/>
          </a:xfrm>
          <a:prstGeom prst="round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42" name="Rounded Rectangle 241">
            <a:extLst>
              <a:ext uri="{FF2B5EF4-FFF2-40B4-BE49-F238E27FC236}">
                <a16:creationId xmlns:a16="http://schemas.microsoft.com/office/drawing/2014/main" xmlns="" id="{08EAABD2-B7A8-7641-8AC8-ECA92E4D5FDB}"/>
              </a:ext>
            </a:extLst>
          </p:cNvPr>
          <p:cNvSpPr/>
          <p:nvPr/>
        </p:nvSpPr>
        <p:spPr>
          <a:xfrm>
            <a:off x="4683366" y="4085377"/>
            <a:ext cx="347763" cy="322056"/>
          </a:xfrm>
          <a:prstGeom prst="roundRect">
            <a:avLst/>
          </a:prstGeom>
          <a:solidFill>
            <a:schemeClr val="accent6">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243" name="Rounded Rectangle 242">
            <a:extLst>
              <a:ext uri="{FF2B5EF4-FFF2-40B4-BE49-F238E27FC236}">
                <a16:creationId xmlns:a16="http://schemas.microsoft.com/office/drawing/2014/main" xmlns="" id="{0ACE4D5A-D897-5141-A637-06400F05F4A7}"/>
              </a:ext>
            </a:extLst>
          </p:cNvPr>
          <p:cNvSpPr/>
          <p:nvPr/>
        </p:nvSpPr>
        <p:spPr>
          <a:xfrm>
            <a:off x="5862432" y="3834641"/>
            <a:ext cx="347763" cy="322056"/>
          </a:xfrm>
          <a:prstGeom prst="roundRect">
            <a:avLst/>
          </a:prstGeom>
          <a:solidFill>
            <a:schemeClr val="accent3">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44" name="Rounded Rectangle 243">
            <a:extLst>
              <a:ext uri="{FF2B5EF4-FFF2-40B4-BE49-F238E27FC236}">
                <a16:creationId xmlns:a16="http://schemas.microsoft.com/office/drawing/2014/main" xmlns="" id="{82800735-2173-4B4E-ADD1-CE287961CB74}"/>
              </a:ext>
            </a:extLst>
          </p:cNvPr>
          <p:cNvSpPr/>
          <p:nvPr/>
        </p:nvSpPr>
        <p:spPr>
          <a:xfrm>
            <a:off x="5994051" y="3966260"/>
            <a:ext cx="347763" cy="322056"/>
          </a:xfrm>
          <a:prstGeom prst="roundRect">
            <a:avLst/>
          </a:prstGeom>
          <a:solidFill>
            <a:schemeClr val="accent3">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45" name="Rounded Rectangle 244">
            <a:extLst>
              <a:ext uri="{FF2B5EF4-FFF2-40B4-BE49-F238E27FC236}">
                <a16:creationId xmlns:a16="http://schemas.microsoft.com/office/drawing/2014/main" xmlns="" id="{40CC6719-E49C-C641-9864-183DAB2024A1}"/>
              </a:ext>
            </a:extLst>
          </p:cNvPr>
          <p:cNvSpPr/>
          <p:nvPr/>
        </p:nvSpPr>
        <p:spPr>
          <a:xfrm>
            <a:off x="6125670" y="4097879"/>
            <a:ext cx="347763" cy="322056"/>
          </a:xfrm>
          <a:prstGeom prst="roundRect">
            <a:avLst/>
          </a:prstGeom>
          <a:solidFill>
            <a:schemeClr val="accent3">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46" name="Rounded Rectangle 245">
            <a:extLst>
              <a:ext uri="{FF2B5EF4-FFF2-40B4-BE49-F238E27FC236}">
                <a16:creationId xmlns:a16="http://schemas.microsoft.com/office/drawing/2014/main" xmlns="" id="{B27FCAC7-A4F9-224F-9B57-D96EDF955476}"/>
              </a:ext>
            </a:extLst>
          </p:cNvPr>
          <p:cNvSpPr/>
          <p:nvPr/>
        </p:nvSpPr>
        <p:spPr>
          <a:xfrm>
            <a:off x="7381725" y="3811427"/>
            <a:ext cx="347763" cy="322056"/>
          </a:xfrm>
          <a:prstGeom prst="round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47" name="Rounded Rectangle 246">
            <a:extLst>
              <a:ext uri="{FF2B5EF4-FFF2-40B4-BE49-F238E27FC236}">
                <a16:creationId xmlns:a16="http://schemas.microsoft.com/office/drawing/2014/main" xmlns="" id="{DC9BA72B-12D0-8644-924F-019F8B5B7479}"/>
              </a:ext>
            </a:extLst>
          </p:cNvPr>
          <p:cNvSpPr/>
          <p:nvPr/>
        </p:nvSpPr>
        <p:spPr>
          <a:xfrm>
            <a:off x="7513344" y="3943046"/>
            <a:ext cx="347763" cy="322056"/>
          </a:xfrm>
          <a:prstGeom prst="round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48" name="Rounded Rectangle 247">
            <a:extLst>
              <a:ext uri="{FF2B5EF4-FFF2-40B4-BE49-F238E27FC236}">
                <a16:creationId xmlns:a16="http://schemas.microsoft.com/office/drawing/2014/main" xmlns="" id="{7C4E9B55-E62D-0048-B02C-6CED1E30759E}"/>
              </a:ext>
            </a:extLst>
          </p:cNvPr>
          <p:cNvSpPr/>
          <p:nvPr/>
        </p:nvSpPr>
        <p:spPr>
          <a:xfrm>
            <a:off x="7644963" y="4074665"/>
            <a:ext cx="347763" cy="322056"/>
          </a:xfrm>
          <a:prstGeom prst="roundRect">
            <a:avLst/>
          </a:prstGeom>
          <a:solidFill>
            <a:schemeClr val="accent4">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49" name="TextBox 248">
            <a:extLst>
              <a:ext uri="{FF2B5EF4-FFF2-40B4-BE49-F238E27FC236}">
                <a16:creationId xmlns:a16="http://schemas.microsoft.com/office/drawing/2014/main" xmlns="" id="{E3EED466-B8E3-7F4B-BA83-8EFF5FCFCAB1}"/>
              </a:ext>
            </a:extLst>
          </p:cNvPr>
          <p:cNvSpPr txBox="1"/>
          <p:nvPr/>
        </p:nvSpPr>
        <p:spPr>
          <a:xfrm>
            <a:off x="4610680" y="4167764"/>
            <a:ext cx="488816" cy="169277"/>
          </a:xfrm>
          <a:prstGeom prst="rect">
            <a:avLst/>
          </a:prstGeom>
          <a:noFill/>
        </p:spPr>
        <p:txBody>
          <a:bodyPr vert="horz" wrap="square" lIns="0" tIns="0" rIns="0" bIns="0" rtlCol="0">
            <a:spAutoFit/>
          </a:bodyPr>
          <a:lstStyle/>
          <a:p>
            <a:pPr algn="ctr"/>
            <a:r>
              <a:rPr lang="en-US" sz="1100" dirty="0">
                <a:solidFill>
                  <a:schemeClr val="bg1"/>
                </a:solidFill>
              </a:rPr>
              <a:t>data</a:t>
            </a:r>
          </a:p>
        </p:txBody>
      </p:sp>
      <p:sp>
        <p:nvSpPr>
          <p:cNvPr id="250" name="TextBox 249">
            <a:extLst>
              <a:ext uri="{FF2B5EF4-FFF2-40B4-BE49-F238E27FC236}">
                <a16:creationId xmlns:a16="http://schemas.microsoft.com/office/drawing/2014/main" xmlns="" id="{511F5749-1C44-C342-8330-6E4ECF2FB20B}"/>
              </a:ext>
            </a:extLst>
          </p:cNvPr>
          <p:cNvSpPr txBox="1"/>
          <p:nvPr/>
        </p:nvSpPr>
        <p:spPr>
          <a:xfrm>
            <a:off x="6055791" y="4173533"/>
            <a:ext cx="488816" cy="169277"/>
          </a:xfrm>
          <a:prstGeom prst="rect">
            <a:avLst/>
          </a:prstGeom>
          <a:noFill/>
        </p:spPr>
        <p:txBody>
          <a:bodyPr vert="horz" wrap="square" lIns="0" tIns="0" rIns="0" bIns="0" rtlCol="0">
            <a:spAutoFit/>
          </a:bodyPr>
          <a:lstStyle/>
          <a:p>
            <a:pPr algn="ctr"/>
            <a:r>
              <a:rPr lang="en-US" sz="1100" dirty="0">
                <a:solidFill>
                  <a:schemeClr val="bg1"/>
                </a:solidFill>
              </a:rPr>
              <a:t>data</a:t>
            </a:r>
          </a:p>
        </p:txBody>
      </p:sp>
      <p:sp>
        <p:nvSpPr>
          <p:cNvPr id="251" name="TextBox 250">
            <a:extLst>
              <a:ext uri="{FF2B5EF4-FFF2-40B4-BE49-F238E27FC236}">
                <a16:creationId xmlns:a16="http://schemas.microsoft.com/office/drawing/2014/main" xmlns="" id="{65C918C7-9B91-994A-8AC1-D8B83335918F}"/>
              </a:ext>
            </a:extLst>
          </p:cNvPr>
          <p:cNvSpPr txBox="1"/>
          <p:nvPr/>
        </p:nvSpPr>
        <p:spPr>
          <a:xfrm>
            <a:off x="7576277" y="4165471"/>
            <a:ext cx="488816" cy="169277"/>
          </a:xfrm>
          <a:prstGeom prst="rect">
            <a:avLst/>
          </a:prstGeom>
          <a:noFill/>
        </p:spPr>
        <p:txBody>
          <a:bodyPr vert="horz" wrap="square" lIns="0" tIns="0" rIns="0" bIns="0" rtlCol="0">
            <a:spAutoFit/>
          </a:bodyPr>
          <a:lstStyle/>
          <a:p>
            <a:pPr algn="ctr"/>
            <a:r>
              <a:rPr lang="en-US" sz="1100" dirty="0">
                <a:solidFill>
                  <a:schemeClr val="bg1"/>
                </a:solidFill>
              </a:rPr>
              <a:t>data</a:t>
            </a:r>
          </a:p>
        </p:txBody>
      </p:sp>
      <p:cxnSp>
        <p:nvCxnSpPr>
          <p:cNvPr id="256" name="Straight Arrow Connector 255">
            <a:extLst>
              <a:ext uri="{FF2B5EF4-FFF2-40B4-BE49-F238E27FC236}">
                <a16:creationId xmlns:a16="http://schemas.microsoft.com/office/drawing/2014/main" xmlns="" id="{28BA9F6C-8672-6745-837B-77973513A8A9}"/>
              </a:ext>
            </a:extLst>
          </p:cNvPr>
          <p:cNvCxnSpPr>
            <a:cxnSpLocks/>
            <a:stCxn id="136" idx="2"/>
          </p:cNvCxnSpPr>
          <p:nvPr/>
        </p:nvCxnSpPr>
        <p:spPr>
          <a:xfrm flipH="1">
            <a:off x="5632057" y="3188262"/>
            <a:ext cx="923349" cy="38958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xmlns="" id="{6EC9C2AE-6939-A24C-B8B2-DFF8FBB81FCA}"/>
              </a:ext>
            </a:extLst>
          </p:cNvPr>
          <p:cNvCxnSpPr>
            <a:cxnSpLocks/>
            <a:stCxn id="136" idx="2"/>
          </p:cNvCxnSpPr>
          <p:nvPr/>
        </p:nvCxnSpPr>
        <p:spPr>
          <a:xfrm>
            <a:off x="6555406" y="3188262"/>
            <a:ext cx="0" cy="3884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xmlns="" id="{60F850DE-BE7D-8640-B970-A654AFBFABF0}"/>
              </a:ext>
            </a:extLst>
          </p:cNvPr>
          <p:cNvCxnSpPr>
            <a:cxnSpLocks/>
            <a:stCxn id="136" idx="2"/>
          </p:cNvCxnSpPr>
          <p:nvPr/>
        </p:nvCxnSpPr>
        <p:spPr>
          <a:xfrm>
            <a:off x="6555406" y="3188262"/>
            <a:ext cx="864990" cy="37667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01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6696554" cy="868680"/>
          </a:xfrm>
        </p:spPr>
        <p:txBody>
          <a:bodyPr/>
          <a:lstStyle/>
          <a:p>
            <a:r>
              <a:rPr lang="en-US" dirty="0"/>
              <a:t>DNN Communication Models</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3" name="Content Placeholder 2"/>
          <p:cNvSpPr>
            <a:spLocks noGrp="1"/>
          </p:cNvSpPr>
          <p:nvPr>
            <p:ph sz="half" idx="1"/>
          </p:nvPr>
        </p:nvSpPr>
        <p:spPr>
          <a:xfrm>
            <a:off x="374693" y="891205"/>
            <a:ext cx="4006850" cy="3729347"/>
          </a:xfrm>
        </p:spPr>
        <p:txBody>
          <a:bodyPr>
            <a:normAutofit fontScale="92500" lnSpcReduction="20000"/>
          </a:bodyPr>
          <a:lstStyle/>
          <a:p>
            <a:pPr marL="285750" indent="-285750">
              <a:buFont typeface="Wingdings" pitchFamily="2" charset="2"/>
              <a:buChar char="§"/>
            </a:pPr>
            <a:endParaRPr lang="en-US" dirty="0"/>
          </a:p>
          <a:p>
            <a:pPr marL="285750" indent="-285750">
              <a:buFont typeface="Wingdings" pitchFamily="2" charset="2"/>
              <a:buChar char="§"/>
            </a:pPr>
            <a:r>
              <a:rPr lang="en-US" dirty="0"/>
              <a:t>In practice, frameworks like </a:t>
            </a:r>
            <a:r>
              <a:rPr lang="en-US" dirty="0" err="1"/>
              <a:t>Tensorflow</a:t>
            </a:r>
            <a:r>
              <a:rPr lang="en-US" dirty="0"/>
              <a:t>* and </a:t>
            </a:r>
            <a:r>
              <a:rPr lang="en-US" dirty="0" err="1"/>
              <a:t>PyTorch</a:t>
            </a:r>
            <a:r>
              <a:rPr lang="en-US" dirty="0"/>
              <a:t>* dominate DNN training usage.</a:t>
            </a:r>
          </a:p>
          <a:p>
            <a:pPr marL="285750" indent="-285750">
              <a:buFont typeface="Wingdings" pitchFamily="2" charset="2"/>
              <a:buChar char="§"/>
            </a:pPr>
            <a:r>
              <a:rPr lang="en-US" dirty="0"/>
              <a:t>However, MPI is the leading HPC communication model, and has excellent collectives performance.</a:t>
            </a:r>
          </a:p>
          <a:p>
            <a:pPr marL="285750" indent="-285750">
              <a:buFont typeface="Wingdings" pitchFamily="2" charset="2"/>
              <a:buChar char="§"/>
            </a:pPr>
            <a:r>
              <a:rPr lang="en-US" dirty="0"/>
              <a:t>MPI is being increasingly adopted in deep learning research (see figure).</a:t>
            </a:r>
          </a:p>
          <a:p>
            <a:pPr marL="285750" indent="-285750">
              <a:buFont typeface="Wingdings" pitchFamily="2" charset="2"/>
              <a:buChar char="§"/>
            </a:pPr>
            <a:r>
              <a:rPr lang="en-US" dirty="0"/>
              <a:t>Other programming models also have excellent collectives performance!</a:t>
            </a:r>
          </a:p>
          <a:p>
            <a:pPr marL="285750" indent="-285750">
              <a:buFont typeface="Wingdings" pitchFamily="2" charset="2"/>
              <a:buChar char="§"/>
            </a:pPr>
            <a:r>
              <a:rPr lang="en-US" dirty="0"/>
              <a:t>OpenSHMEM is gaining popularity in HPC usage and supports one-sided collectives operations.</a:t>
            </a:r>
          </a:p>
        </p:txBody>
      </p:sp>
      <p:sp>
        <p:nvSpPr>
          <p:cNvPr id="5" name="TextBox 4">
            <a:extLst>
              <a:ext uri="{FF2B5EF4-FFF2-40B4-BE49-F238E27FC236}">
                <a16:creationId xmlns:a16="http://schemas.microsoft.com/office/drawing/2014/main" xmlns="" id="{430E24C7-9C59-4DBA-938A-9EA4AEF31A41}"/>
              </a:ext>
            </a:extLst>
          </p:cNvPr>
          <p:cNvSpPr txBox="1"/>
          <p:nvPr/>
        </p:nvSpPr>
        <p:spPr>
          <a:xfrm>
            <a:off x="5058339" y="4110144"/>
            <a:ext cx="3696761" cy="307777"/>
          </a:xfrm>
          <a:prstGeom prst="rect">
            <a:avLst/>
          </a:prstGeom>
          <a:noFill/>
        </p:spPr>
        <p:txBody>
          <a:bodyPr vert="horz"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3C71"/>
                </a:solidFill>
                <a:effectLst/>
                <a:uLnTx/>
                <a:uFillTx/>
                <a:latin typeface="Arial"/>
                <a:ea typeface="+mn-ea"/>
                <a:cs typeface="+mn-cs"/>
              </a:rPr>
              <a:t>“Demystifying Parallel and Distributed Deep Learning: An In-Depth Concurrency Analysis,” Ben-Nun et al. arXiv:1802.09941</a:t>
            </a:r>
          </a:p>
        </p:txBody>
      </p:sp>
      <p:pic>
        <p:nvPicPr>
          <p:cNvPr id="7" name="Picture 6">
            <a:extLst>
              <a:ext uri="{FF2B5EF4-FFF2-40B4-BE49-F238E27FC236}">
                <a16:creationId xmlns:a16="http://schemas.microsoft.com/office/drawing/2014/main" xmlns="" id="{B76C9E67-EA7F-3D4E-90EE-232463E90DC8}"/>
              </a:ext>
            </a:extLst>
          </p:cNvPr>
          <p:cNvPicPr>
            <a:picLocks noChangeAspect="1"/>
          </p:cNvPicPr>
          <p:nvPr/>
        </p:nvPicPr>
        <p:blipFill>
          <a:blip r:embed="rId3"/>
          <a:stretch>
            <a:fillRect/>
          </a:stretch>
        </p:blipFill>
        <p:spPr>
          <a:xfrm>
            <a:off x="4515356" y="891205"/>
            <a:ext cx="4555618" cy="3127233"/>
          </a:xfrm>
          <a:prstGeom prst="rect">
            <a:avLst/>
          </a:prstGeom>
        </p:spPr>
      </p:pic>
      <p:sp>
        <p:nvSpPr>
          <p:cNvPr id="9" name="Rectangle 8">
            <a:extLst>
              <a:ext uri="{FF2B5EF4-FFF2-40B4-BE49-F238E27FC236}">
                <a16:creationId xmlns:a16="http://schemas.microsoft.com/office/drawing/2014/main" xmlns="" id="{7C8B91BB-A7D7-6D48-8E14-5E9308D0E7AB}"/>
              </a:ext>
            </a:extLst>
          </p:cNvPr>
          <p:cNvSpPr/>
          <p:nvPr/>
        </p:nvSpPr>
        <p:spPr>
          <a:xfrm>
            <a:off x="104400" y="4821232"/>
            <a:ext cx="7599600" cy="215444"/>
          </a:xfrm>
          <a:prstGeom prst="rect">
            <a:avLst/>
          </a:prstGeom>
        </p:spPr>
        <p:txBody>
          <a:bodyPr wrap="square">
            <a:spAutoFit/>
          </a:bodyPr>
          <a:lstStyle/>
          <a:p>
            <a:r>
              <a:rPr lang="en-US" sz="8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⋆Other names and brands may be claimed as the property of others.</a:t>
            </a:r>
            <a:endParaRPr lang="en-US" sz="800" dirty="0">
              <a:solidFill>
                <a:schemeClr val="bg1"/>
              </a:solidFill>
              <a:effectLst/>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30440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2" name="Title 1"/>
          <p:cNvSpPr>
            <a:spLocks noGrp="1"/>
          </p:cNvSpPr>
          <p:nvPr>
            <p:ph type="title"/>
          </p:nvPr>
        </p:nvSpPr>
        <p:spPr/>
        <p:txBody>
          <a:bodyPr/>
          <a:lstStyle/>
          <a:p>
            <a:r>
              <a:rPr lang="en-US" dirty="0"/>
              <a:t>OpenSHMEM: Introduction / Overview</a:t>
            </a:r>
          </a:p>
        </p:txBody>
      </p:sp>
      <p:sp>
        <p:nvSpPr>
          <p:cNvPr id="8" name="Content Placeholder 2"/>
          <p:cNvSpPr>
            <a:spLocks noGrp="1"/>
          </p:cNvSpPr>
          <p:nvPr>
            <p:ph sz="quarter" idx="13"/>
          </p:nvPr>
        </p:nvSpPr>
        <p:spPr>
          <a:xfrm>
            <a:off x="101600" y="1071539"/>
            <a:ext cx="3605800" cy="3467904"/>
          </a:xfrm>
        </p:spPr>
        <p:txBody>
          <a:bodyPr>
            <a:normAutofit fontScale="92500" lnSpcReduction="10000"/>
          </a:bodyPr>
          <a:lstStyle/>
          <a:p>
            <a:pPr lvl="1"/>
            <a:r>
              <a:rPr lang="en-US" dirty="0"/>
              <a:t>OpenSHMEM:</a:t>
            </a:r>
          </a:p>
          <a:p>
            <a:pPr lvl="2"/>
            <a:r>
              <a:rPr lang="en-US" dirty="0"/>
              <a:t>Open standard PGAS model: emphasizes one-sided operations (put/get, atomics)</a:t>
            </a:r>
          </a:p>
          <a:p>
            <a:pPr lvl="2"/>
            <a:r>
              <a:rPr lang="en-US" dirty="0"/>
              <a:t>Symmetric memory exposed for remote access.</a:t>
            </a:r>
          </a:p>
          <a:p>
            <a:pPr lvl="3"/>
            <a:endParaRPr lang="en-US" dirty="0"/>
          </a:p>
          <a:p>
            <a:pPr lvl="1"/>
            <a:r>
              <a:rPr lang="en-US" dirty="0"/>
              <a:t>Collective Operations:</a:t>
            </a:r>
          </a:p>
          <a:p>
            <a:pPr lvl="2"/>
            <a:r>
              <a:rPr lang="en-US" dirty="0"/>
              <a:t>Barrier, broadcast, collect, reductions, all-to-all, etc.</a:t>
            </a:r>
          </a:p>
          <a:p>
            <a:pPr lvl="2"/>
            <a:r>
              <a:rPr lang="en-US" dirty="0"/>
              <a:t>Most dominant communication in large-scale machine learning workloads.</a:t>
            </a:r>
          </a:p>
          <a:p>
            <a:pPr marL="342900" lvl="2" indent="0">
              <a:buNone/>
            </a:pPr>
            <a:endParaRPr lang="en-US" dirty="0"/>
          </a:p>
        </p:txBody>
      </p:sp>
      <p:grpSp>
        <p:nvGrpSpPr>
          <p:cNvPr id="3" name="Group 2">
            <a:extLst>
              <a:ext uri="{FF2B5EF4-FFF2-40B4-BE49-F238E27FC236}">
                <a16:creationId xmlns:a16="http://schemas.microsoft.com/office/drawing/2014/main" xmlns="" id="{16A4451A-09F3-6A44-8222-3756C4AA4D9D}"/>
              </a:ext>
            </a:extLst>
          </p:cNvPr>
          <p:cNvGrpSpPr/>
          <p:nvPr/>
        </p:nvGrpSpPr>
        <p:grpSpPr>
          <a:xfrm>
            <a:off x="3826931" y="1038566"/>
            <a:ext cx="5101070" cy="3294896"/>
            <a:chOff x="3826930" y="948268"/>
            <a:chExt cx="5240867" cy="3385194"/>
          </a:xfrm>
        </p:grpSpPr>
        <p:sp>
          <p:nvSpPr>
            <p:cNvPr id="26" name="TextBox 25">
              <a:extLst>
                <a:ext uri="{FF2B5EF4-FFF2-40B4-BE49-F238E27FC236}">
                  <a16:creationId xmlns:a16="http://schemas.microsoft.com/office/drawing/2014/main" xmlns="" id="{C8F9E43A-276F-3844-A60B-5CBF1FF34BE3}"/>
                </a:ext>
              </a:extLst>
            </p:cNvPr>
            <p:cNvSpPr txBox="1"/>
            <p:nvPr/>
          </p:nvSpPr>
          <p:spPr>
            <a:xfrm>
              <a:off x="3826930" y="1530627"/>
              <a:ext cx="5240867" cy="1828797"/>
            </a:xfrm>
            <a:prstGeom prst="rect">
              <a:avLst/>
            </a:prstGeom>
            <a:solidFill>
              <a:schemeClr val="accent3"/>
            </a:solidFill>
            <a:ln>
              <a:solidFill>
                <a:schemeClr val="tx1"/>
              </a:solidFill>
            </a:ln>
          </p:spPr>
          <p:txBody>
            <a:bodyPr vert="horz" wrap="square" lIns="0" tIns="0" rIns="0" bIns="0" rtlCol="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C71"/>
                </a:solidFill>
                <a:effectLst/>
                <a:uLnTx/>
                <a:uFillTx/>
                <a:latin typeface="Arial"/>
                <a:ea typeface="+mn-ea"/>
                <a:cs typeface="+mn-cs"/>
              </a:endParaRPr>
            </a:p>
          </p:txBody>
        </p:sp>
        <p:sp>
          <p:nvSpPr>
            <p:cNvPr id="5" name="Rounded Rectangle 4">
              <a:extLst>
                <a:ext uri="{FF2B5EF4-FFF2-40B4-BE49-F238E27FC236}">
                  <a16:creationId xmlns:a16="http://schemas.microsoft.com/office/drawing/2014/main" xmlns="" id="{34D2F680-FD2E-844E-BAD4-BAC5CF34133D}"/>
                </a:ext>
              </a:extLst>
            </p:cNvPr>
            <p:cNvSpPr/>
            <p:nvPr/>
          </p:nvSpPr>
          <p:spPr>
            <a:xfrm>
              <a:off x="4164493" y="948268"/>
              <a:ext cx="1298713" cy="3385194"/>
            </a:xfrm>
            <a:prstGeom prst="round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Rectangle 5">
              <a:extLst>
                <a:ext uri="{FF2B5EF4-FFF2-40B4-BE49-F238E27FC236}">
                  <a16:creationId xmlns:a16="http://schemas.microsoft.com/office/drawing/2014/main" xmlns="" id="{6E4B8E02-4D80-F142-ACA5-374AEC40A8E6}"/>
                </a:ext>
              </a:extLst>
            </p:cNvPr>
            <p:cNvSpPr/>
            <p:nvPr/>
          </p:nvSpPr>
          <p:spPr>
            <a:xfrm>
              <a:off x="4217501" y="1530627"/>
              <a:ext cx="1192696" cy="463826"/>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Symmetric Data</a:t>
              </a:r>
            </a:p>
          </p:txBody>
        </p:sp>
        <p:sp>
          <p:nvSpPr>
            <p:cNvPr id="9" name="Rectangle 8">
              <a:extLst>
                <a:ext uri="{FF2B5EF4-FFF2-40B4-BE49-F238E27FC236}">
                  <a16:creationId xmlns:a16="http://schemas.microsoft.com/office/drawing/2014/main" xmlns="" id="{4FB131C6-F941-D446-A542-80630653AA14}"/>
                </a:ext>
              </a:extLst>
            </p:cNvPr>
            <p:cNvSpPr/>
            <p:nvPr/>
          </p:nvSpPr>
          <p:spPr>
            <a:xfrm>
              <a:off x="4217501" y="2053128"/>
              <a:ext cx="1192696" cy="1306297"/>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Symmetric Heap</a:t>
              </a:r>
            </a:p>
          </p:txBody>
        </p:sp>
        <p:sp>
          <p:nvSpPr>
            <p:cNvPr id="10" name="Rectangle 9">
              <a:extLst>
                <a:ext uri="{FF2B5EF4-FFF2-40B4-BE49-F238E27FC236}">
                  <a16:creationId xmlns:a16="http://schemas.microsoft.com/office/drawing/2014/main" xmlns="" id="{826F8AA8-59D8-DE4B-98A2-EE9841A21309}"/>
                </a:ext>
              </a:extLst>
            </p:cNvPr>
            <p:cNvSpPr/>
            <p:nvPr/>
          </p:nvSpPr>
          <p:spPr>
            <a:xfrm>
              <a:off x="4217501" y="3418100"/>
              <a:ext cx="1192696" cy="756335"/>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Private Data</a:t>
              </a:r>
            </a:p>
          </p:txBody>
        </p:sp>
        <p:sp>
          <p:nvSpPr>
            <p:cNvPr id="7" name="TextBox 6">
              <a:extLst>
                <a:ext uri="{FF2B5EF4-FFF2-40B4-BE49-F238E27FC236}">
                  <a16:creationId xmlns:a16="http://schemas.microsoft.com/office/drawing/2014/main" xmlns="" id="{587D2861-639F-4B49-AB23-D49152B9E609}"/>
                </a:ext>
              </a:extLst>
            </p:cNvPr>
            <p:cNvSpPr txBox="1"/>
            <p:nvPr/>
          </p:nvSpPr>
          <p:spPr>
            <a:xfrm>
              <a:off x="4326146" y="1169501"/>
              <a:ext cx="973987" cy="246221"/>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003C71"/>
                  </a:solidFill>
                  <a:effectLst/>
                  <a:uLnTx/>
                  <a:uFillTx/>
                  <a:latin typeface="Arial"/>
                  <a:ea typeface="+mn-ea"/>
                  <a:cs typeface="+mn-cs"/>
                </a:rPr>
                <a:t>Process 0</a:t>
              </a:r>
            </a:p>
          </p:txBody>
        </p:sp>
        <p:sp>
          <p:nvSpPr>
            <p:cNvPr id="12" name="Rounded Rectangle 11">
              <a:extLst>
                <a:ext uri="{FF2B5EF4-FFF2-40B4-BE49-F238E27FC236}">
                  <a16:creationId xmlns:a16="http://schemas.microsoft.com/office/drawing/2014/main" xmlns="" id="{7B893E18-F5A7-7143-B21D-190AFDA6DE49}"/>
                </a:ext>
              </a:extLst>
            </p:cNvPr>
            <p:cNvSpPr/>
            <p:nvPr/>
          </p:nvSpPr>
          <p:spPr>
            <a:xfrm>
              <a:off x="5737394" y="948268"/>
              <a:ext cx="1298713" cy="3385194"/>
            </a:xfrm>
            <a:prstGeom prst="round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3" name="Rectangle 12">
              <a:extLst>
                <a:ext uri="{FF2B5EF4-FFF2-40B4-BE49-F238E27FC236}">
                  <a16:creationId xmlns:a16="http://schemas.microsoft.com/office/drawing/2014/main" xmlns="" id="{E4378487-9CE4-0244-9A5C-C023CF761D6E}"/>
                </a:ext>
              </a:extLst>
            </p:cNvPr>
            <p:cNvSpPr/>
            <p:nvPr/>
          </p:nvSpPr>
          <p:spPr>
            <a:xfrm>
              <a:off x="5790402" y="1530627"/>
              <a:ext cx="1192696" cy="463826"/>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Symmetric Data</a:t>
              </a:r>
            </a:p>
          </p:txBody>
        </p:sp>
        <p:sp>
          <p:nvSpPr>
            <p:cNvPr id="14" name="Rectangle 13">
              <a:extLst>
                <a:ext uri="{FF2B5EF4-FFF2-40B4-BE49-F238E27FC236}">
                  <a16:creationId xmlns:a16="http://schemas.microsoft.com/office/drawing/2014/main" xmlns="" id="{BB0A77AD-E728-CA43-9FDC-88A974B5C20E}"/>
                </a:ext>
              </a:extLst>
            </p:cNvPr>
            <p:cNvSpPr/>
            <p:nvPr/>
          </p:nvSpPr>
          <p:spPr>
            <a:xfrm>
              <a:off x="5790402" y="2053128"/>
              <a:ext cx="1192696" cy="1306297"/>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Symmetric Heap</a:t>
              </a:r>
            </a:p>
          </p:txBody>
        </p:sp>
        <p:sp>
          <p:nvSpPr>
            <p:cNvPr id="15" name="Rectangle 14">
              <a:extLst>
                <a:ext uri="{FF2B5EF4-FFF2-40B4-BE49-F238E27FC236}">
                  <a16:creationId xmlns:a16="http://schemas.microsoft.com/office/drawing/2014/main" xmlns="" id="{59A91743-5C58-5F45-997A-C5EA71957D83}"/>
                </a:ext>
              </a:extLst>
            </p:cNvPr>
            <p:cNvSpPr/>
            <p:nvPr/>
          </p:nvSpPr>
          <p:spPr>
            <a:xfrm>
              <a:off x="5790402" y="3418100"/>
              <a:ext cx="1192696" cy="756335"/>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Private Data</a:t>
              </a:r>
            </a:p>
          </p:txBody>
        </p:sp>
        <p:sp>
          <p:nvSpPr>
            <p:cNvPr id="17" name="Rounded Rectangle 16">
              <a:extLst>
                <a:ext uri="{FF2B5EF4-FFF2-40B4-BE49-F238E27FC236}">
                  <a16:creationId xmlns:a16="http://schemas.microsoft.com/office/drawing/2014/main" xmlns="" id="{A4E824BF-84C6-8741-BDFB-FC6F60B14497}"/>
                </a:ext>
              </a:extLst>
            </p:cNvPr>
            <p:cNvSpPr/>
            <p:nvPr/>
          </p:nvSpPr>
          <p:spPr>
            <a:xfrm>
              <a:off x="7654853" y="948268"/>
              <a:ext cx="1298713" cy="3385194"/>
            </a:xfrm>
            <a:prstGeom prst="round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8" name="Rectangle 17">
              <a:extLst>
                <a:ext uri="{FF2B5EF4-FFF2-40B4-BE49-F238E27FC236}">
                  <a16:creationId xmlns:a16="http://schemas.microsoft.com/office/drawing/2014/main" xmlns="" id="{FA827077-1D35-3D42-B0CA-92FA88F2D5E5}"/>
                </a:ext>
              </a:extLst>
            </p:cNvPr>
            <p:cNvSpPr/>
            <p:nvPr/>
          </p:nvSpPr>
          <p:spPr>
            <a:xfrm>
              <a:off x="7707861" y="1530627"/>
              <a:ext cx="1192696" cy="463826"/>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Symmetric Data</a:t>
              </a:r>
            </a:p>
          </p:txBody>
        </p:sp>
        <p:sp>
          <p:nvSpPr>
            <p:cNvPr id="19" name="Rectangle 18">
              <a:extLst>
                <a:ext uri="{FF2B5EF4-FFF2-40B4-BE49-F238E27FC236}">
                  <a16:creationId xmlns:a16="http://schemas.microsoft.com/office/drawing/2014/main" xmlns="" id="{34D89D11-4710-F443-B285-31E822530B2D}"/>
                </a:ext>
              </a:extLst>
            </p:cNvPr>
            <p:cNvSpPr/>
            <p:nvPr/>
          </p:nvSpPr>
          <p:spPr>
            <a:xfrm>
              <a:off x="7707861" y="2053128"/>
              <a:ext cx="1192696" cy="1306297"/>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Symmetric Heap</a:t>
              </a:r>
            </a:p>
          </p:txBody>
        </p:sp>
        <p:sp>
          <p:nvSpPr>
            <p:cNvPr id="20" name="Rectangle 19">
              <a:extLst>
                <a:ext uri="{FF2B5EF4-FFF2-40B4-BE49-F238E27FC236}">
                  <a16:creationId xmlns:a16="http://schemas.microsoft.com/office/drawing/2014/main" xmlns="" id="{C21993A4-05A9-DD4A-B5BB-2E771E80E2DB}"/>
                </a:ext>
              </a:extLst>
            </p:cNvPr>
            <p:cNvSpPr/>
            <p:nvPr/>
          </p:nvSpPr>
          <p:spPr>
            <a:xfrm>
              <a:off x="7707861" y="3418100"/>
              <a:ext cx="1192696" cy="756335"/>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Private Data</a:t>
              </a:r>
            </a:p>
          </p:txBody>
        </p:sp>
        <p:sp>
          <p:nvSpPr>
            <p:cNvPr id="11" name="TextBox 10">
              <a:extLst>
                <a:ext uri="{FF2B5EF4-FFF2-40B4-BE49-F238E27FC236}">
                  <a16:creationId xmlns:a16="http://schemas.microsoft.com/office/drawing/2014/main" xmlns="" id="{A036C10B-59A2-FF4A-9466-8C202AD54B1B}"/>
                </a:ext>
              </a:extLst>
            </p:cNvPr>
            <p:cNvSpPr txBox="1"/>
            <p:nvPr/>
          </p:nvSpPr>
          <p:spPr>
            <a:xfrm>
              <a:off x="7184147" y="2551043"/>
              <a:ext cx="337930" cy="43088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3C71"/>
                  </a:solidFill>
                  <a:effectLst/>
                  <a:uLnTx/>
                  <a:uFillTx/>
                  <a:latin typeface="Arial"/>
                  <a:ea typeface="+mn-ea"/>
                  <a:cs typeface="+mn-cs"/>
                </a:rPr>
                <a:t>… </a:t>
              </a:r>
            </a:p>
          </p:txBody>
        </p:sp>
        <p:cxnSp>
          <p:nvCxnSpPr>
            <p:cNvPr id="23" name="Straight Arrow Connector 22">
              <a:extLst>
                <a:ext uri="{FF2B5EF4-FFF2-40B4-BE49-F238E27FC236}">
                  <a16:creationId xmlns:a16="http://schemas.microsoft.com/office/drawing/2014/main" xmlns="" id="{9B0F3A49-C25F-8F43-A219-28D1B930059F}"/>
                </a:ext>
              </a:extLst>
            </p:cNvPr>
            <p:cNvCxnSpPr>
              <a:cxnSpLocks/>
            </p:cNvCxnSpPr>
            <p:nvPr/>
          </p:nvCxnSpPr>
          <p:spPr>
            <a:xfrm flipV="1">
              <a:off x="6656242" y="1854200"/>
              <a:ext cx="1343167" cy="480332"/>
            </a:xfrm>
            <a:prstGeom prst="straightConnector1">
              <a:avLst/>
            </a:prstGeom>
            <a:ln w="41275">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5FDE288-A773-714C-9297-5F1EEDEE2B32}"/>
                </a:ext>
              </a:extLst>
            </p:cNvPr>
            <p:cNvCxnSpPr>
              <a:cxnSpLocks/>
            </p:cNvCxnSpPr>
            <p:nvPr/>
          </p:nvCxnSpPr>
          <p:spPr>
            <a:xfrm>
              <a:off x="6714067" y="2981930"/>
              <a:ext cx="1388533" cy="193070"/>
            </a:xfrm>
            <a:prstGeom prst="straightConnector1">
              <a:avLst/>
            </a:prstGeom>
            <a:ln w="41275">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xmlns="" id="{901618B0-B4E5-6A4D-B1C0-AD36DD9C48A4}"/>
                </a:ext>
              </a:extLst>
            </p:cNvPr>
            <p:cNvCxnSpPr>
              <a:cxnSpLocks/>
            </p:cNvCxnSpPr>
            <p:nvPr/>
          </p:nvCxnSpPr>
          <p:spPr>
            <a:xfrm flipV="1">
              <a:off x="5171656" y="2246628"/>
              <a:ext cx="958406" cy="87904"/>
            </a:xfrm>
            <a:prstGeom prst="straightConnector1">
              <a:avLst/>
            </a:prstGeom>
            <a:ln w="41275">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xmlns="" id="{21404E2E-9476-614B-B124-946DFE5C5EEC}"/>
                </a:ext>
              </a:extLst>
            </p:cNvPr>
            <p:cNvSpPr txBox="1"/>
            <p:nvPr/>
          </p:nvSpPr>
          <p:spPr>
            <a:xfrm rot="16200000">
              <a:off x="3101120" y="2351772"/>
              <a:ext cx="1780719" cy="221348"/>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C71"/>
                  </a:solidFill>
                  <a:effectLst/>
                  <a:uLnTx/>
                  <a:uFillTx/>
                  <a:latin typeface="Arial"/>
                  <a:ea typeface="+mn-ea"/>
                  <a:cs typeface="+mn-cs"/>
                </a:rPr>
                <a:t>Remotely Accessible</a:t>
              </a:r>
            </a:p>
          </p:txBody>
        </p:sp>
        <p:sp>
          <p:nvSpPr>
            <p:cNvPr id="42" name="TextBox 41">
              <a:extLst>
                <a:ext uri="{FF2B5EF4-FFF2-40B4-BE49-F238E27FC236}">
                  <a16:creationId xmlns:a16="http://schemas.microsoft.com/office/drawing/2014/main" xmlns="" id="{0D966439-FE3E-A041-9F88-D75308E520E8}"/>
                </a:ext>
              </a:extLst>
            </p:cNvPr>
            <p:cNvSpPr txBox="1"/>
            <p:nvPr/>
          </p:nvSpPr>
          <p:spPr>
            <a:xfrm>
              <a:off x="5842165" y="1169501"/>
              <a:ext cx="1098598" cy="246221"/>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003C71"/>
                  </a:solidFill>
                  <a:effectLst/>
                  <a:uLnTx/>
                  <a:uFillTx/>
                  <a:latin typeface="Arial"/>
                  <a:ea typeface="+mn-ea"/>
                  <a:cs typeface="+mn-cs"/>
                </a:rPr>
                <a:t>Process 1</a:t>
              </a:r>
            </a:p>
          </p:txBody>
        </p:sp>
        <p:sp>
          <p:nvSpPr>
            <p:cNvPr id="43" name="TextBox 42">
              <a:extLst>
                <a:ext uri="{FF2B5EF4-FFF2-40B4-BE49-F238E27FC236}">
                  <a16:creationId xmlns:a16="http://schemas.microsoft.com/office/drawing/2014/main" xmlns="" id="{6F64CDE3-4EAC-9143-AE8C-B32695508292}"/>
                </a:ext>
              </a:extLst>
            </p:cNvPr>
            <p:cNvSpPr txBox="1"/>
            <p:nvPr/>
          </p:nvSpPr>
          <p:spPr>
            <a:xfrm>
              <a:off x="7767589" y="1162054"/>
              <a:ext cx="1098598" cy="246221"/>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003C71"/>
                  </a:solidFill>
                  <a:effectLst/>
                  <a:uLnTx/>
                  <a:uFillTx/>
                  <a:latin typeface="Arial"/>
                  <a:ea typeface="+mn-ea"/>
                  <a:cs typeface="+mn-cs"/>
                </a:rPr>
                <a:t>Process N</a:t>
              </a:r>
            </a:p>
          </p:txBody>
        </p:sp>
        <p:sp>
          <p:nvSpPr>
            <p:cNvPr id="52" name="Freeform 51">
              <a:extLst>
                <a:ext uri="{FF2B5EF4-FFF2-40B4-BE49-F238E27FC236}">
                  <a16:creationId xmlns:a16="http://schemas.microsoft.com/office/drawing/2014/main" xmlns="" id="{B1EC32A4-11F6-A942-9BFE-5F1A1F67FB8E}"/>
                </a:ext>
              </a:extLst>
            </p:cNvPr>
            <p:cNvSpPr/>
            <p:nvPr/>
          </p:nvSpPr>
          <p:spPr>
            <a:xfrm rot="619570">
              <a:off x="5133996" y="2955701"/>
              <a:ext cx="1033040" cy="343254"/>
            </a:xfrm>
            <a:custGeom>
              <a:avLst/>
              <a:gdLst>
                <a:gd name="connsiteX0" fmla="*/ 0 w 1033040"/>
                <a:gd name="connsiteY0" fmla="*/ 97721 h 343254"/>
                <a:gd name="connsiteX1" fmla="*/ 1032933 w 1033040"/>
                <a:gd name="connsiteY1" fmla="*/ 13054 h 343254"/>
                <a:gd name="connsiteX2" fmla="*/ 50800 w 1033040"/>
                <a:gd name="connsiteY2" fmla="*/ 343254 h 343254"/>
              </a:gdLst>
              <a:ahLst/>
              <a:cxnLst>
                <a:cxn ang="0">
                  <a:pos x="connsiteX0" y="connsiteY0"/>
                </a:cxn>
                <a:cxn ang="0">
                  <a:pos x="connsiteX1" y="connsiteY1"/>
                </a:cxn>
                <a:cxn ang="0">
                  <a:pos x="connsiteX2" y="connsiteY2"/>
                </a:cxn>
              </a:cxnLst>
              <a:rect l="l" t="t" r="r" b="b"/>
              <a:pathLst>
                <a:path w="1033040" h="343254">
                  <a:moveTo>
                    <a:pt x="0" y="97721"/>
                  </a:moveTo>
                  <a:cubicBezTo>
                    <a:pt x="512233" y="34926"/>
                    <a:pt x="1024466" y="-27868"/>
                    <a:pt x="1032933" y="13054"/>
                  </a:cubicBezTo>
                  <a:cubicBezTo>
                    <a:pt x="1041400" y="53976"/>
                    <a:pt x="546100" y="198615"/>
                    <a:pt x="50800" y="343254"/>
                  </a:cubicBezTo>
                </a:path>
              </a:pathLst>
            </a:custGeom>
            <a:noFill/>
            <a:ln w="41275">
              <a:solidFill>
                <a:schemeClr val="accent5"/>
              </a:solidFill>
              <a:tailEnd type="triangle"/>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4889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OpenSHMEM vs. MPI For Scale-Out</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Arial"/>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3" name="Content Placeholder 2"/>
          <p:cNvSpPr>
            <a:spLocks noGrp="1"/>
          </p:cNvSpPr>
          <p:nvPr>
            <p:ph sz="half" idx="1"/>
          </p:nvPr>
        </p:nvSpPr>
        <p:spPr>
          <a:xfrm>
            <a:off x="455613" y="935250"/>
            <a:ext cx="8228012" cy="1838528"/>
          </a:xfrm>
        </p:spPr>
        <p:txBody>
          <a:bodyPr>
            <a:normAutofit/>
          </a:bodyPr>
          <a:lstStyle/>
          <a:p>
            <a:pPr lvl="1"/>
            <a:r>
              <a:rPr lang="en-US" dirty="0"/>
              <a:t>Collectives are implemented on top of point-to-point communication.</a:t>
            </a:r>
          </a:p>
          <a:p>
            <a:pPr lvl="1"/>
            <a:r>
              <a:rPr lang="en-US" dirty="0"/>
              <a:t>OpenSHMEM performs collectives via one-sided RDMA operations (put/AMO based).</a:t>
            </a:r>
          </a:p>
          <a:p>
            <a:pPr lvl="1"/>
            <a:r>
              <a:rPr lang="en-US" dirty="0"/>
              <a:t>MPI collectives are often two-sided in nature (matching send/receive ops).</a:t>
            </a:r>
          </a:p>
          <a:p>
            <a:pPr lvl="2"/>
            <a:r>
              <a:rPr lang="en-US" dirty="0"/>
              <a:t>MPI also provides single-sided interfaces, but are not as inherent to the programming model.</a:t>
            </a:r>
          </a:p>
          <a:p>
            <a:pPr lvl="1"/>
            <a:r>
              <a:rPr lang="en-US" dirty="0"/>
              <a:t>Good algorithms and how they map to the system dictates collectives performance.</a:t>
            </a:r>
          </a:p>
          <a:p>
            <a:pPr lvl="1"/>
            <a:endParaRPr lang="en-US" dirty="0"/>
          </a:p>
        </p:txBody>
      </p:sp>
      <p:sp>
        <p:nvSpPr>
          <p:cNvPr id="9" name="TextBox 8">
            <a:extLst>
              <a:ext uri="{FF2B5EF4-FFF2-40B4-BE49-F238E27FC236}">
                <a16:creationId xmlns:a16="http://schemas.microsoft.com/office/drawing/2014/main" xmlns="" id="{97FF0813-4146-4068-89C5-FB894AF32AD5}"/>
              </a:ext>
            </a:extLst>
          </p:cNvPr>
          <p:cNvSpPr txBox="1"/>
          <p:nvPr/>
        </p:nvSpPr>
        <p:spPr>
          <a:xfrm>
            <a:off x="1125424" y="3310257"/>
            <a:ext cx="520784"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PE 0</a:t>
            </a:r>
          </a:p>
        </p:txBody>
      </p:sp>
      <p:sp>
        <p:nvSpPr>
          <p:cNvPr id="10" name="TextBox 9">
            <a:extLst>
              <a:ext uri="{FF2B5EF4-FFF2-40B4-BE49-F238E27FC236}">
                <a16:creationId xmlns:a16="http://schemas.microsoft.com/office/drawing/2014/main" xmlns="" id="{CDB9A1B7-4259-4A55-9CB5-BD058B573BDE}"/>
              </a:ext>
            </a:extLst>
          </p:cNvPr>
          <p:cNvSpPr txBox="1"/>
          <p:nvPr/>
        </p:nvSpPr>
        <p:spPr>
          <a:xfrm>
            <a:off x="2102845" y="3317395"/>
            <a:ext cx="520784"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PE 1</a:t>
            </a:r>
          </a:p>
        </p:txBody>
      </p:sp>
      <p:sp>
        <p:nvSpPr>
          <p:cNvPr id="11" name="TextBox 10">
            <a:extLst>
              <a:ext uri="{FF2B5EF4-FFF2-40B4-BE49-F238E27FC236}">
                <a16:creationId xmlns:a16="http://schemas.microsoft.com/office/drawing/2014/main" xmlns="" id="{53B338B9-0878-4672-9308-B03911A5BF31}"/>
              </a:ext>
            </a:extLst>
          </p:cNvPr>
          <p:cNvSpPr txBox="1"/>
          <p:nvPr/>
        </p:nvSpPr>
        <p:spPr>
          <a:xfrm>
            <a:off x="3058094" y="3325987"/>
            <a:ext cx="520784"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PE 2</a:t>
            </a:r>
          </a:p>
        </p:txBody>
      </p:sp>
      <p:sp>
        <p:nvSpPr>
          <p:cNvPr id="15" name="TextBox 14">
            <a:extLst>
              <a:ext uri="{FF2B5EF4-FFF2-40B4-BE49-F238E27FC236}">
                <a16:creationId xmlns:a16="http://schemas.microsoft.com/office/drawing/2014/main" xmlns="" id="{912EE7F5-E70D-46DA-B3D1-8CBB008EC214}"/>
              </a:ext>
            </a:extLst>
          </p:cNvPr>
          <p:cNvSpPr txBox="1"/>
          <p:nvPr/>
        </p:nvSpPr>
        <p:spPr>
          <a:xfrm>
            <a:off x="5565122" y="3241348"/>
            <a:ext cx="520784"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PE 0</a:t>
            </a:r>
          </a:p>
        </p:txBody>
      </p:sp>
      <p:sp>
        <p:nvSpPr>
          <p:cNvPr id="16" name="TextBox 15">
            <a:extLst>
              <a:ext uri="{FF2B5EF4-FFF2-40B4-BE49-F238E27FC236}">
                <a16:creationId xmlns:a16="http://schemas.microsoft.com/office/drawing/2014/main" xmlns="" id="{09E43270-51D7-4E29-9042-AEE96E7BF4F9}"/>
              </a:ext>
            </a:extLst>
          </p:cNvPr>
          <p:cNvSpPr txBox="1"/>
          <p:nvPr/>
        </p:nvSpPr>
        <p:spPr>
          <a:xfrm>
            <a:off x="6542543" y="3241348"/>
            <a:ext cx="520784"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PE 1</a:t>
            </a:r>
          </a:p>
        </p:txBody>
      </p:sp>
      <p:sp>
        <p:nvSpPr>
          <p:cNvPr id="17" name="TextBox 16">
            <a:extLst>
              <a:ext uri="{FF2B5EF4-FFF2-40B4-BE49-F238E27FC236}">
                <a16:creationId xmlns:a16="http://schemas.microsoft.com/office/drawing/2014/main" xmlns="" id="{24858394-246F-486C-AB92-593100DCA3C5}"/>
              </a:ext>
            </a:extLst>
          </p:cNvPr>
          <p:cNvSpPr txBox="1"/>
          <p:nvPr/>
        </p:nvSpPr>
        <p:spPr>
          <a:xfrm>
            <a:off x="7497792" y="3241348"/>
            <a:ext cx="520784"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PE 2</a:t>
            </a:r>
          </a:p>
        </p:txBody>
      </p:sp>
      <p:cxnSp>
        <p:nvCxnSpPr>
          <p:cNvPr id="19" name="Straight Connector 18">
            <a:extLst>
              <a:ext uri="{FF2B5EF4-FFF2-40B4-BE49-F238E27FC236}">
                <a16:creationId xmlns:a16="http://schemas.microsoft.com/office/drawing/2014/main" xmlns="" id="{B038F35E-21BD-4FD0-99B3-383B5A5C4949}"/>
              </a:ext>
            </a:extLst>
          </p:cNvPr>
          <p:cNvCxnSpPr>
            <a:cxnSpLocks/>
          </p:cNvCxnSpPr>
          <p:nvPr/>
        </p:nvCxnSpPr>
        <p:spPr>
          <a:xfrm>
            <a:off x="1827146" y="3571311"/>
            <a:ext cx="6708" cy="126419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xmlns="" id="{97E31469-C9C2-4AD2-AAB5-DBCF17A28D24}"/>
              </a:ext>
            </a:extLst>
          </p:cNvPr>
          <p:cNvCxnSpPr>
            <a:cxnSpLocks/>
          </p:cNvCxnSpPr>
          <p:nvPr/>
        </p:nvCxnSpPr>
        <p:spPr>
          <a:xfrm>
            <a:off x="859907" y="3571311"/>
            <a:ext cx="0" cy="126419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xmlns="" id="{AC97717B-E5A4-43D1-AFB3-9AA400F6F419}"/>
              </a:ext>
            </a:extLst>
          </p:cNvPr>
          <p:cNvCxnSpPr>
            <a:cxnSpLocks/>
          </p:cNvCxnSpPr>
          <p:nvPr/>
        </p:nvCxnSpPr>
        <p:spPr>
          <a:xfrm>
            <a:off x="2815876" y="3564173"/>
            <a:ext cx="0" cy="127133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xmlns="" id="{DF09B083-C9B5-42E1-AA0D-650CBF2C7B0A}"/>
              </a:ext>
            </a:extLst>
          </p:cNvPr>
          <p:cNvCxnSpPr>
            <a:cxnSpLocks/>
          </p:cNvCxnSpPr>
          <p:nvPr/>
        </p:nvCxnSpPr>
        <p:spPr>
          <a:xfrm>
            <a:off x="3821110" y="3564173"/>
            <a:ext cx="0" cy="127133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xmlns="" id="{8F0EE5AD-22FA-42FF-A4AA-3B86306028AF}"/>
              </a:ext>
            </a:extLst>
          </p:cNvPr>
          <p:cNvSpPr/>
          <p:nvPr/>
        </p:nvSpPr>
        <p:spPr>
          <a:xfrm>
            <a:off x="943301" y="4125433"/>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6" name="TextBox 25">
            <a:extLst>
              <a:ext uri="{FF2B5EF4-FFF2-40B4-BE49-F238E27FC236}">
                <a16:creationId xmlns:a16="http://schemas.microsoft.com/office/drawing/2014/main" xmlns="" id="{00CD2F5D-9328-4407-8ABF-D63B109C6108}"/>
              </a:ext>
            </a:extLst>
          </p:cNvPr>
          <p:cNvSpPr txBox="1"/>
          <p:nvPr/>
        </p:nvSpPr>
        <p:spPr>
          <a:xfrm>
            <a:off x="1099754" y="4217882"/>
            <a:ext cx="520771"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Private Memory</a:t>
            </a:r>
          </a:p>
        </p:txBody>
      </p:sp>
      <p:cxnSp>
        <p:nvCxnSpPr>
          <p:cNvPr id="42" name="Straight Connector 41">
            <a:extLst>
              <a:ext uri="{FF2B5EF4-FFF2-40B4-BE49-F238E27FC236}">
                <a16:creationId xmlns:a16="http://schemas.microsoft.com/office/drawing/2014/main" xmlns="" id="{89CC8879-6315-4960-ABCF-F721F465D847}"/>
              </a:ext>
            </a:extLst>
          </p:cNvPr>
          <p:cNvCxnSpPr>
            <a:cxnSpLocks/>
          </p:cNvCxnSpPr>
          <p:nvPr/>
        </p:nvCxnSpPr>
        <p:spPr>
          <a:xfrm>
            <a:off x="5395566" y="3543878"/>
            <a:ext cx="0" cy="121353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xmlns="" id="{0B2B29CE-85DB-4A55-A055-1B0EBDD1B4A2}"/>
              </a:ext>
            </a:extLst>
          </p:cNvPr>
          <p:cNvCxnSpPr>
            <a:cxnSpLocks/>
          </p:cNvCxnSpPr>
          <p:nvPr/>
        </p:nvCxnSpPr>
        <p:spPr>
          <a:xfrm>
            <a:off x="6304920" y="3543878"/>
            <a:ext cx="0" cy="122169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xmlns="" id="{8557FECA-E14B-4849-9711-70CEEE59609E}"/>
              </a:ext>
            </a:extLst>
          </p:cNvPr>
          <p:cNvCxnSpPr>
            <a:cxnSpLocks/>
          </p:cNvCxnSpPr>
          <p:nvPr/>
        </p:nvCxnSpPr>
        <p:spPr>
          <a:xfrm>
            <a:off x="7291988" y="3543878"/>
            <a:ext cx="0" cy="122169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xmlns="" id="{0133EA9C-D4BE-46FB-A277-458A302475A9}"/>
              </a:ext>
            </a:extLst>
          </p:cNvPr>
          <p:cNvCxnSpPr>
            <a:cxnSpLocks/>
          </p:cNvCxnSpPr>
          <p:nvPr/>
        </p:nvCxnSpPr>
        <p:spPr>
          <a:xfrm>
            <a:off x="8189206" y="3543878"/>
            <a:ext cx="0" cy="122169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xmlns="" id="{87C4A726-F870-409F-913F-62625AD916B4}"/>
              </a:ext>
            </a:extLst>
          </p:cNvPr>
          <p:cNvSpPr txBox="1"/>
          <p:nvPr/>
        </p:nvSpPr>
        <p:spPr>
          <a:xfrm>
            <a:off x="153943" y="3543878"/>
            <a:ext cx="610095"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MPI</a:t>
            </a:r>
          </a:p>
        </p:txBody>
      </p:sp>
      <p:sp>
        <p:nvSpPr>
          <p:cNvPr id="52" name="TextBox 51">
            <a:extLst>
              <a:ext uri="{FF2B5EF4-FFF2-40B4-BE49-F238E27FC236}">
                <a16:creationId xmlns:a16="http://schemas.microsoft.com/office/drawing/2014/main" xmlns="" id="{CB38A96F-5B60-4BFA-BCE4-B855780EC04B}"/>
              </a:ext>
            </a:extLst>
          </p:cNvPr>
          <p:cNvSpPr txBox="1"/>
          <p:nvPr/>
        </p:nvSpPr>
        <p:spPr>
          <a:xfrm>
            <a:off x="4421620" y="3543878"/>
            <a:ext cx="896234"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OpenSHMEM</a:t>
            </a:r>
          </a:p>
        </p:txBody>
      </p:sp>
      <p:sp>
        <p:nvSpPr>
          <p:cNvPr id="53" name="Rectangle 52">
            <a:extLst>
              <a:ext uri="{FF2B5EF4-FFF2-40B4-BE49-F238E27FC236}">
                <a16:creationId xmlns:a16="http://schemas.microsoft.com/office/drawing/2014/main" xmlns="" id="{2FD0AC77-1A87-4B36-8E91-110A0A7CC167}"/>
              </a:ext>
            </a:extLst>
          </p:cNvPr>
          <p:cNvSpPr/>
          <p:nvPr/>
        </p:nvSpPr>
        <p:spPr>
          <a:xfrm>
            <a:off x="1901456" y="4125433"/>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4" name="TextBox 53">
            <a:extLst>
              <a:ext uri="{FF2B5EF4-FFF2-40B4-BE49-F238E27FC236}">
                <a16:creationId xmlns:a16="http://schemas.microsoft.com/office/drawing/2014/main" xmlns="" id="{B1A6C3B6-2F6F-443D-AB55-A238B71AC262}"/>
              </a:ext>
            </a:extLst>
          </p:cNvPr>
          <p:cNvSpPr txBox="1"/>
          <p:nvPr/>
        </p:nvSpPr>
        <p:spPr>
          <a:xfrm>
            <a:off x="2057909" y="4217882"/>
            <a:ext cx="520771"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Private Memory</a:t>
            </a:r>
          </a:p>
        </p:txBody>
      </p:sp>
      <p:sp>
        <p:nvSpPr>
          <p:cNvPr id="55" name="Rectangle 54">
            <a:extLst>
              <a:ext uri="{FF2B5EF4-FFF2-40B4-BE49-F238E27FC236}">
                <a16:creationId xmlns:a16="http://schemas.microsoft.com/office/drawing/2014/main" xmlns="" id="{B09ADF29-CF68-4FDE-BE02-BA0DE918266F}"/>
              </a:ext>
            </a:extLst>
          </p:cNvPr>
          <p:cNvSpPr/>
          <p:nvPr/>
        </p:nvSpPr>
        <p:spPr>
          <a:xfrm>
            <a:off x="2904577" y="4113440"/>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6" name="TextBox 55">
            <a:extLst>
              <a:ext uri="{FF2B5EF4-FFF2-40B4-BE49-F238E27FC236}">
                <a16:creationId xmlns:a16="http://schemas.microsoft.com/office/drawing/2014/main" xmlns="" id="{F0C5C22B-9D88-4600-AA19-33A4F1BC0B3D}"/>
              </a:ext>
            </a:extLst>
          </p:cNvPr>
          <p:cNvSpPr txBox="1"/>
          <p:nvPr/>
        </p:nvSpPr>
        <p:spPr>
          <a:xfrm>
            <a:off x="3061030" y="4205889"/>
            <a:ext cx="520771"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Private Memory</a:t>
            </a:r>
          </a:p>
        </p:txBody>
      </p:sp>
      <p:sp>
        <p:nvSpPr>
          <p:cNvPr id="18" name="Arrow: Circular 17">
            <a:extLst>
              <a:ext uri="{FF2B5EF4-FFF2-40B4-BE49-F238E27FC236}">
                <a16:creationId xmlns:a16="http://schemas.microsoft.com/office/drawing/2014/main" xmlns="" id="{A729A14D-45BD-4E91-BD54-82EE7297C08E}"/>
              </a:ext>
            </a:extLst>
          </p:cNvPr>
          <p:cNvSpPr/>
          <p:nvPr/>
        </p:nvSpPr>
        <p:spPr>
          <a:xfrm>
            <a:off x="1438940" y="3457561"/>
            <a:ext cx="776413" cy="1086882"/>
          </a:xfrm>
          <a:prstGeom prst="circular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9" name="TextBox 28">
            <a:extLst>
              <a:ext uri="{FF2B5EF4-FFF2-40B4-BE49-F238E27FC236}">
                <a16:creationId xmlns:a16="http://schemas.microsoft.com/office/drawing/2014/main" xmlns="" id="{CD25C9EB-9EE2-4837-92C7-DF1BCB7100D8}"/>
              </a:ext>
            </a:extLst>
          </p:cNvPr>
          <p:cNvSpPr txBox="1"/>
          <p:nvPr/>
        </p:nvSpPr>
        <p:spPr>
          <a:xfrm>
            <a:off x="1085983" y="3975595"/>
            <a:ext cx="829616"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Send</a:t>
            </a:r>
          </a:p>
        </p:txBody>
      </p:sp>
      <p:sp>
        <p:nvSpPr>
          <p:cNvPr id="57" name="TextBox 56">
            <a:extLst>
              <a:ext uri="{FF2B5EF4-FFF2-40B4-BE49-F238E27FC236}">
                <a16:creationId xmlns:a16="http://schemas.microsoft.com/office/drawing/2014/main" xmlns="" id="{ECFA837A-38FB-477A-9397-6A95F714EF47}"/>
              </a:ext>
            </a:extLst>
          </p:cNvPr>
          <p:cNvSpPr txBox="1"/>
          <p:nvPr/>
        </p:nvSpPr>
        <p:spPr>
          <a:xfrm>
            <a:off x="1833854" y="3972628"/>
            <a:ext cx="829616"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003C71"/>
                </a:solidFill>
                <a:effectLst/>
                <a:uLnTx/>
                <a:uFillTx/>
                <a:latin typeface="Arial"/>
                <a:ea typeface="+mn-ea"/>
                <a:cs typeface="+mn-cs"/>
              </a:rPr>
              <a:t>Recv</a:t>
            </a:r>
            <a:endParaRPr kumimoji="0" lang="en-US" sz="1100" b="0" i="0" u="none" strike="noStrike" kern="1200" cap="none" spc="0" normalizeH="0" baseline="0" noProof="0" dirty="0">
              <a:ln>
                <a:noFill/>
              </a:ln>
              <a:solidFill>
                <a:srgbClr val="003C71"/>
              </a:solidFill>
              <a:effectLst/>
              <a:uLnTx/>
              <a:uFillTx/>
              <a:latin typeface="Arial"/>
              <a:ea typeface="+mn-ea"/>
              <a:cs typeface="+mn-cs"/>
            </a:endParaRPr>
          </a:p>
        </p:txBody>
      </p:sp>
      <p:sp>
        <p:nvSpPr>
          <p:cNvPr id="59" name="Rectangle 58">
            <a:extLst>
              <a:ext uri="{FF2B5EF4-FFF2-40B4-BE49-F238E27FC236}">
                <a16:creationId xmlns:a16="http://schemas.microsoft.com/office/drawing/2014/main" xmlns="" id="{18C544F0-BFCC-4653-8205-0B043605C629}"/>
              </a:ext>
            </a:extLst>
          </p:cNvPr>
          <p:cNvSpPr/>
          <p:nvPr/>
        </p:nvSpPr>
        <p:spPr>
          <a:xfrm>
            <a:off x="5429367" y="4125433"/>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0" name="TextBox 59">
            <a:extLst>
              <a:ext uri="{FF2B5EF4-FFF2-40B4-BE49-F238E27FC236}">
                <a16:creationId xmlns:a16="http://schemas.microsoft.com/office/drawing/2014/main" xmlns="" id="{4CFD1C53-69B6-4605-869C-B79BD6634417}"/>
              </a:ext>
            </a:extLst>
          </p:cNvPr>
          <p:cNvSpPr txBox="1"/>
          <p:nvPr/>
        </p:nvSpPr>
        <p:spPr>
          <a:xfrm>
            <a:off x="5585820" y="4217882"/>
            <a:ext cx="520771"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Private Memory</a:t>
            </a:r>
          </a:p>
        </p:txBody>
      </p:sp>
      <p:sp>
        <p:nvSpPr>
          <p:cNvPr id="61" name="Rectangle 60">
            <a:extLst>
              <a:ext uri="{FF2B5EF4-FFF2-40B4-BE49-F238E27FC236}">
                <a16:creationId xmlns:a16="http://schemas.microsoft.com/office/drawing/2014/main" xmlns="" id="{E577CBB9-FC8C-4B92-A9A0-337E3A340162}"/>
              </a:ext>
            </a:extLst>
          </p:cNvPr>
          <p:cNvSpPr/>
          <p:nvPr/>
        </p:nvSpPr>
        <p:spPr>
          <a:xfrm>
            <a:off x="6383619" y="4125433"/>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2" name="TextBox 61">
            <a:extLst>
              <a:ext uri="{FF2B5EF4-FFF2-40B4-BE49-F238E27FC236}">
                <a16:creationId xmlns:a16="http://schemas.microsoft.com/office/drawing/2014/main" xmlns="" id="{4DBFBE2D-3E12-44C2-B0C1-2C0D8DC53156}"/>
              </a:ext>
            </a:extLst>
          </p:cNvPr>
          <p:cNvSpPr txBox="1"/>
          <p:nvPr/>
        </p:nvSpPr>
        <p:spPr>
          <a:xfrm>
            <a:off x="6540072" y="4217882"/>
            <a:ext cx="520771"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Private Memory</a:t>
            </a:r>
          </a:p>
        </p:txBody>
      </p:sp>
      <p:sp>
        <p:nvSpPr>
          <p:cNvPr id="63" name="Rectangle 62">
            <a:extLst>
              <a:ext uri="{FF2B5EF4-FFF2-40B4-BE49-F238E27FC236}">
                <a16:creationId xmlns:a16="http://schemas.microsoft.com/office/drawing/2014/main" xmlns="" id="{C2061BDD-3F5F-4B84-9DDF-CC683CF52102}"/>
              </a:ext>
            </a:extLst>
          </p:cNvPr>
          <p:cNvSpPr/>
          <p:nvPr/>
        </p:nvSpPr>
        <p:spPr>
          <a:xfrm>
            <a:off x="7324294" y="4125433"/>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4" name="TextBox 63">
            <a:extLst>
              <a:ext uri="{FF2B5EF4-FFF2-40B4-BE49-F238E27FC236}">
                <a16:creationId xmlns:a16="http://schemas.microsoft.com/office/drawing/2014/main" xmlns="" id="{06B23AD4-F98F-4853-AC57-1076133D6D51}"/>
              </a:ext>
            </a:extLst>
          </p:cNvPr>
          <p:cNvSpPr txBox="1"/>
          <p:nvPr/>
        </p:nvSpPr>
        <p:spPr>
          <a:xfrm>
            <a:off x="7480747" y="4217882"/>
            <a:ext cx="520771"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Private Memory</a:t>
            </a:r>
          </a:p>
        </p:txBody>
      </p:sp>
      <p:sp>
        <p:nvSpPr>
          <p:cNvPr id="65" name="Rectangle 64">
            <a:extLst>
              <a:ext uri="{FF2B5EF4-FFF2-40B4-BE49-F238E27FC236}">
                <a16:creationId xmlns:a16="http://schemas.microsoft.com/office/drawing/2014/main" xmlns="" id="{E41CA745-F695-44CD-A270-7E8E612CEC09}"/>
              </a:ext>
            </a:extLst>
          </p:cNvPr>
          <p:cNvSpPr/>
          <p:nvPr/>
        </p:nvSpPr>
        <p:spPr>
          <a:xfrm>
            <a:off x="5429367" y="3564173"/>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6" name="TextBox 65">
            <a:extLst>
              <a:ext uri="{FF2B5EF4-FFF2-40B4-BE49-F238E27FC236}">
                <a16:creationId xmlns:a16="http://schemas.microsoft.com/office/drawing/2014/main" xmlns="" id="{A4335760-0178-49DF-AD26-1F60D842BB71}"/>
              </a:ext>
            </a:extLst>
          </p:cNvPr>
          <p:cNvSpPr txBox="1"/>
          <p:nvPr/>
        </p:nvSpPr>
        <p:spPr>
          <a:xfrm>
            <a:off x="5502273" y="3658499"/>
            <a:ext cx="683803"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Symmetric Memory</a:t>
            </a:r>
          </a:p>
        </p:txBody>
      </p:sp>
      <p:sp>
        <p:nvSpPr>
          <p:cNvPr id="67" name="Rectangle 66">
            <a:extLst>
              <a:ext uri="{FF2B5EF4-FFF2-40B4-BE49-F238E27FC236}">
                <a16:creationId xmlns:a16="http://schemas.microsoft.com/office/drawing/2014/main" xmlns="" id="{FD565E88-3505-4A9F-B2B8-6BE49103F610}"/>
              </a:ext>
            </a:extLst>
          </p:cNvPr>
          <p:cNvSpPr/>
          <p:nvPr/>
        </p:nvSpPr>
        <p:spPr>
          <a:xfrm>
            <a:off x="6372522" y="3547805"/>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8" name="TextBox 67">
            <a:extLst>
              <a:ext uri="{FF2B5EF4-FFF2-40B4-BE49-F238E27FC236}">
                <a16:creationId xmlns:a16="http://schemas.microsoft.com/office/drawing/2014/main" xmlns="" id="{B86B9144-3472-4CAA-9221-6ACE96082D88}"/>
              </a:ext>
            </a:extLst>
          </p:cNvPr>
          <p:cNvSpPr txBox="1"/>
          <p:nvPr/>
        </p:nvSpPr>
        <p:spPr>
          <a:xfrm>
            <a:off x="6408314" y="3638744"/>
            <a:ext cx="760022"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Symmetric Memory</a:t>
            </a:r>
          </a:p>
        </p:txBody>
      </p:sp>
      <p:sp>
        <p:nvSpPr>
          <p:cNvPr id="69" name="Rectangle 68">
            <a:extLst>
              <a:ext uri="{FF2B5EF4-FFF2-40B4-BE49-F238E27FC236}">
                <a16:creationId xmlns:a16="http://schemas.microsoft.com/office/drawing/2014/main" xmlns="" id="{4790F150-4775-4408-8B57-9563AD80CE3B}"/>
              </a:ext>
            </a:extLst>
          </p:cNvPr>
          <p:cNvSpPr/>
          <p:nvPr/>
        </p:nvSpPr>
        <p:spPr>
          <a:xfrm>
            <a:off x="7316854" y="3543878"/>
            <a:ext cx="829616" cy="5314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0" name="TextBox 69">
            <a:extLst>
              <a:ext uri="{FF2B5EF4-FFF2-40B4-BE49-F238E27FC236}">
                <a16:creationId xmlns:a16="http://schemas.microsoft.com/office/drawing/2014/main" xmlns="" id="{FA25AD38-D86B-4846-8FDC-F5AF87FB18DC}"/>
              </a:ext>
            </a:extLst>
          </p:cNvPr>
          <p:cNvSpPr txBox="1"/>
          <p:nvPr/>
        </p:nvSpPr>
        <p:spPr>
          <a:xfrm>
            <a:off x="7352646" y="3634817"/>
            <a:ext cx="760022" cy="338554"/>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Symmetric Memory</a:t>
            </a:r>
          </a:p>
        </p:txBody>
      </p:sp>
      <p:sp>
        <p:nvSpPr>
          <p:cNvPr id="77" name="Arrow: Circular 76">
            <a:extLst>
              <a:ext uri="{FF2B5EF4-FFF2-40B4-BE49-F238E27FC236}">
                <a16:creationId xmlns:a16="http://schemas.microsoft.com/office/drawing/2014/main" xmlns="" id="{D0247534-F1F7-4BD1-96BB-D239B59E4C95}"/>
              </a:ext>
            </a:extLst>
          </p:cNvPr>
          <p:cNvSpPr/>
          <p:nvPr/>
        </p:nvSpPr>
        <p:spPr>
          <a:xfrm>
            <a:off x="5926018" y="2964431"/>
            <a:ext cx="776413" cy="1086882"/>
          </a:xfrm>
          <a:prstGeom prst="circular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8" name="TextBox 77">
            <a:extLst>
              <a:ext uri="{FF2B5EF4-FFF2-40B4-BE49-F238E27FC236}">
                <a16:creationId xmlns:a16="http://schemas.microsoft.com/office/drawing/2014/main" xmlns="" id="{2B361EDE-95E7-422E-ACAE-07A3F7E2F743}"/>
              </a:ext>
            </a:extLst>
          </p:cNvPr>
          <p:cNvSpPr txBox="1"/>
          <p:nvPr/>
        </p:nvSpPr>
        <p:spPr>
          <a:xfrm>
            <a:off x="5844174" y="2773778"/>
            <a:ext cx="829616"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Put</a:t>
            </a:r>
          </a:p>
        </p:txBody>
      </p:sp>
      <p:sp>
        <p:nvSpPr>
          <p:cNvPr id="80" name="Arrow: Circular 79">
            <a:extLst>
              <a:ext uri="{FF2B5EF4-FFF2-40B4-BE49-F238E27FC236}">
                <a16:creationId xmlns:a16="http://schemas.microsoft.com/office/drawing/2014/main" xmlns="" id="{6EBF1521-983C-47E6-A6D0-405FE0199A78}"/>
              </a:ext>
            </a:extLst>
          </p:cNvPr>
          <p:cNvSpPr/>
          <p:nvPr/>
        </p:nvSpPr>
        <p:spPr>
          <a:xfrm>
            <a:off x="6893747" y="2949288"/>
            <a:ext cx="776413" cy="1086882"/>
          </a:xfrm>
          <a:prstGeom prst="circular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1" name="TextBox 80">
            <a:extLst>
              <a:ext uri="{FF2B5EF4-FFF2-40B4-BE49-F238E27FC236}">
                <a16:creationId xmlns:a16="http://schemas.microsoft.com/office/drawing/2014/main" xmlns="" id="{4412FB3D-71E1-4F06-8E7A-F2AADBC995EB}"/>
              </a:ext>
            </a:extLst>
          </p:cNvPr>
          <p:cNvSpPr txBox="1"/>
          <p:nvPr/>
        </p:nvSpPr>
        <p:spPr>
          <a:xfrm>
            <a:off x="6847918" y="2762601"/>
            <a:ext cx="829616" cy="169277"/>
          </a:xfrm>
          <a:prstGeom prst="rect">
            <a:avLst/>
          </a:prstGeom>
          <a:noFill/>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C71"/>
                </a:solidFill>
                <a:effectLst/>
                <a:uLnTx/>
                <a:uFillTx/>
                <a:latin typeface="Arial"/>
                <a:ea typeface="+mn-ea"/>
                <a:cs typeface="+mn-cs"/>
              </a:rPr>
              <a:t>Get</a:t>
            </a:r>
          </a:p>
        </p:txBody>
      </p:sp>
    </p:spTree>
    <p:extLst>
      <p:ext uri="{BB962C8B-B14F-4D97-AF65-F5344CB8AC3E}">
        <p14:creationId xmlns:p14="http://schemas.microsoft.com/office/powerpoint/2010/main" val="16003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020B0FF-C8E1-43A7-B492-19A6B6C9F9A3}"/>
              </a:ext>
            </a:extLst>
          </p:cNvPr>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Title 2">
            <a:extLst>
              <a:ext uri="{FF2B5EF4-FFF2-40B4-BE49-F238E27FC236}">
                <a16:creationId xmlns:a16="http://schemas.microsoft.com/office/drawing/2014/main" xmlns="" id="{1E8C3D3C-19F2-426F-90D5-445B0F07F35F}"/>
              </a:ext>
            </a:extLst>
          </p:cNvPr>
          <p:cNvSpPr>
            <a:spLocks noGrp="1"/>
          </p:cNvSpPr>
          <p:nvPr>
            <p:ph type="title"/>
          </p:nvPr>
        </p:nvSpPr>
        <p:spPr/>
        <p:txBody>
          <a:bodyPr/>
          <a:lstStyle/>
          <a:p>
            <a:r>
              <a:rPr lang="en-US" dirty="0"/>
              <a:t>Intel® Distribution of Caffe*</a:t>
            </a:r>
          </a:p>
        </p:txBody>
      </p:sp>
      <p:sp>
        <p:nvSpPr>
          <p:cNvPr id="4" name="Content Placeholder 3">
            <a:extLst>
              <a:ext uri="{FF2B5EF4-FFF2-40B4-BE49-F238E27FC236}">
                <a16:creationId xmlns:a16="http://schemas.microsoft.com/office/drawing/2014/main" xmlns="" id="{E19DE946-F008-4E72-B4D4-1622718774C8}"/>
              </a:ext>
            </a:extLst>
          </p:cNvPr>
          <p:cNvSpPr>
            <a:spLocks noGrp="1"/>
          </p:cNvSpPr>
          <p:nvPr>
            <p:ph sz="quarter" idx="13"/>
          </p:nvPr>
        </p:nvSpPr>
        <p:spPr>
          <a:xfrm>
            <a:off x="413224" y="1177528"/>
            <a:ext cx="8228012" cy="3425825"/>
          </a:xfrm>
        </p:spPr>
        <p:txBody>
          <a:bodyPr/>
          <a:lstStyle/>
          <a:p>
            <a:r>
              <a:rPr lang="en-US" dirty="0"/>
              <a:t>Caffe is a Deep Learning Framework developed by Berkeley AI Research (BAIR) that enables efficient model development and testing.</a:t>
            </a:r>
          </a:p>
          <a:p>
            <a:pPr lvl="1"/>
            <a:r>
              <a:rPr lang="en-US" dirty="0"/>
              <a:t>Optimized for image-recognition tasks but can be used for other domains.</a:t>
            </a:r>
          </a:p>
          <a:p>
            <a:pPr lvl="1"/>
            <a:r>
              <a:rPr lang="en-US" dirty="0"/>
              <a:t>The Intel® distribution extends Caffe and optimizes for Intel® Xeon® processors.</a:t>
            </a:r>
          </a:p>
          <a:p>
            <a:pPr lvl="2"/>
            <a:r>
              <a:rPr lang="en-US" dirty="0"/>
              <a:t>Introduces multi-node training support using the Intel® Machine Learning Scaling Library (MLSL)</a:t>
            </a:r>
            <a:endParaRPr lang="en-US" sz="1800" dirty="0"/>
          </a:p>
          <a:p>
            <a:endParaRPr lang="en-US" dirty="0"/>
          </a:p>
        </p:txBody>
      </p:sp>
    </p:spTree>
    <p:extLst>
      <p:ext uri="{BB962C8B-B14F-4D97-AF65-F5344CB8AC3E}">
        <p14:creationId xmlns:p14="http://schemas.microsoft.com/office/powerpoint/2010/main" val="197292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1375</Words>
  <Application>Microsoft Macintosh PowerPoint</Application>
  <PresentationFormat>On-screen Show (16:9)</PresentationFormat>
  <Paragraphs>219</Paragraphs>
  <Slides>17</Slides>
  <Notes>11</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Int_PPT Template_ClearPro_16x9</vt:lpstr>
      <vt:lpstr>Scalable Machine Learning with OpenSHMEM</vt:lpstr>
      <vt:lpstr>Legal Disclaimers </vt:lpstr>
      <vt:lpstr>Optimization Notice</vt:lpstr>
      <vt:lpstr>Distributed Neural Network Training</vt:lpstr>
      <vt:lpstr>Distributed Stochastic Gradient Descent (SGD)</vt:lpstr>
      <vt:lpstr>DNN Communication Models</vt:lpstr>
      <vt:lpstr>OpenSHMEM: Introduction / Overview</vt:lpstr>
      <vt:lpstr>OpenSHMEM vs. MPI For Scale-Out</vt:lpstr>
      <vt:lpstr>Intel® Distribution of Caffe*</vt:lpstr>
      <vt:lpstr>Intel® Machine Learning Scaling Library (MLSL)</vt:lpstr>
      <vt:lpstr>Design and Implementation</vt:lpstr>
      <vt:lpstr>Design and Implementation</vt:lpstr>
      <vt:lpstr>Performance Measurements</vt:lpstr>
      <vt:lpstr>Results</vt:lpstr>
      <vt:lpstr>Conclusion and Future Work</vt:lpstr>
      <vt:lpstr>PowerPoint Presentation</vt:lpstr>
      <vt:lpstr>Agenda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2015-05-06T16:36:39Z</dcterms:created>
  <dcterms:modified xsi:type="dcterms:W3CDTF">2019-11-17T03:54:18Z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df781557-f2c7-4b46-be73-bf2493bb330b</vt:lpwstr>
  </property>
  <property fmtid="{D5CDD505-2E9C-101B-9397-08002B2CF9AE}" pid="3" name="CTP_TimeStamp">
    <vt:lpwstr>2019-10-24 17:33:45Z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