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FC40-51CA-48B5-BF40-5C50C6915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mESSAGEme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86EFE-8DF8-4B1E-A630-63909D2B8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</a:t>
            </a:r>
          </a:p>
          <a:p>
            <a:r>
              <a:rPr lang="en-US" dirty="0"/>
              <a:t>Venkatesh Bonageri</a:t>
            </a:r>
          </a:p>
          <a:p>
            <a:r>
              <a:rPr lang="en-US" dirty="0"/>
              <a:t>Vikas Deshpande</a:t>
            </a:r>
          </a:p>
          <a:p>
            <a:r>
              <a:rPr lang="en-US" dirty="0"/>
              <a:t>Sai </a:t>
            </a:r>
            <a:r>
              <a:rPr lang="en-US" dirty="0" err="1"/>
              <a:t>Nishanth</a:t>
            </a:r>
            <a:r>
              <a:rPr lang="en-US" dirty="0"/>
              <a:t> Dilly</a:t>
            </a:r>
          </a:p>
        </p:txBody>
      </p:sp>
    </p:spTree>
    <p:extLst>
      <p:ext uri="{BB962C8B-B14F-4D97-AF65-F5344CB8AC3E}">
        <p14:creationId xmlns:p14="http://schemas.microsoft.com/office/powerpoint/2010/main" val="40312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129C-E0C2-4ACA-9B00-827F9948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Compose Message Activity (From Read Message Activity)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4779E2-F45E-4521-95D1-43AA241A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547" y="1935921"/>
            <a:ext cx="2078831" cy="36957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A5D8F2-4873-47DC-A3E0-C7BC0881501B}"/>
              </a:ext>
            </a:extLst>
          </p:cNvPr>
          <p:cNvSpPr txBox="1"/>
          <p:nvPr/>
        </p:nvSpPr>
        <p:spPr>
          <a:xfrm>
            <a:off x="5000625" y="2476500"/>
            <a:ext cx="4752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 Message Activity called from Read Message Activity, replying to a person’s message directly, both To and Region fields filled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47868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7AE8-297E-44BA-8B54-05B3B54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CE02-7F6E-4C48-963A-B9762927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signup functionalities.</a:t>
            </a:r>
          </a:p>
          <a:p>
            <a:r>
              <a:rPr lang="en-US" dirty="0"/>
              <a:t>Inbox activity for users to get list of all messages.</a:t>
            </a:r>
          </a:p>
          <a:p>
            <a:r>
              <a:rPr lang="en-US" dirty="0"/>
              <a:t>User  can read, delete and reply to selected message.</a:t>
            </a:r>
          </a:p>
          <a:p>
            <a:r>
              <a:rPr lang="en-US" dirty="0"/>
              <a:t>User can compose message to other users from the list.</a:t>
            </a:r>
          </a:p>
          <a:p>
            <a:r>
              <a:rPr lang="en-US" dirty="0"/>
              <a:t>Beacon region which unlocks the message so the message becomes readable </a:t>
            </a:r>
            <a:r>
              <a:rPr lang="en-US" dirty="0" err="1"/>
              <a:t>inthe</a:t>
            </a:r>
            <a:r>
              <a:rPr lang="en-US" dirty="0"/>
              <a:t> inbox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CE18-5C96-484B-9C20-38636D9B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D346-7553-4C24-A2E4-B7E82286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Android</a:t>
            </a:r>
          </a:p>
          <a:p>
            <a:r>
              <a:rPr lang="en-US" dirty="0"/>
              <a:t>API:  Node JS</a:t>
            </a:r>
          </a:p>
          <a:p>
            <a:r>
              <a:rPr lang="en-US" dirty="0"/>
              <a:t>DB : MySQL</a:t>
            </a:r>
          </a:p>
          <a:p>
            <a:r>
              <a:rPr lang="en-US" dirty="0"/>
              <a:t>Authentication/Session Management : JWT</a:t>
            </a:r>
          </a:p>
          <a:p>
            <a:r>
              <a:rPr lang="en-US" dirty="0"/>
              <a:t>Hosted Server : Amazon AWS EC2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6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339B-AF76-4C16-B711-8D546598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3EF5-78C2-4365-8A1B-5447C95B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Signup Activity.</a:t>
            </a:r>
          </a:p>
          <a:p>
            <a:r>
              <a:rPr lang="en-US" dirty="0"/>
              <a:t>Inbox Activity -  Loading and Parsing Messages.</a:t>
            </a:r>
          </a:p>
          <a:p>
            <a:r>
              <a:rPr lang="en-US" dirty="0"/>
              <a:t>Read Message Activity.</a:t>
            </a:r>
          </a:p>
          <a:p>
            <a:r>
              <a:rPr lang="en-US" dirty="0"/>
              <a:t>Compose Message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1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4424-20DC-4A85-905B-AADF9681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Inbox and Users table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83FC049-11B5-42B4-BD69-A77AEDC4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49" y="1850196"/>
            <a:ext cx="8677275" cy="2113491"/>
          </a:xfrm>
        </p:spPr>
      </p:pic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65DC314-D030-475F-A2C5-9B2CC884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4275898"/>
            <a:ext cx="6934202" cy="20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DBA7-52D5-4D16-9801-790029F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SIGNUP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A1456E-1CB7-45D8-BD21-5ABC63240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54" y="1825933"/>
            <a:ext cx="2078831" cy="3695700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978F3C-A80F-4EB1-A008-B1632CA5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145" y="1825933"/>
            <a:ext cx="244565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C267-D6FA-404B-859D-FA1BA48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Inbox Activity -  Loading and Parsing Messages.</a:t>
            </a:r>
            <a:br>
              <a:rPr lang="en-US" sz="2400" dirty="0"/>
            </a:br>
            <a:endParaRPr lang="en-US" sz="2400" b="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D5451B-389D-4A03-B72F-08BBEEC5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20" y="2077745"/>
            <a:ext cx="2078831" cy="3695700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3D33D4-3255-4C7F-9ED9-3CBB3370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43" y="2077745"/>
            <a:ext cx="2338388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B1D-9E40-470B-92A9-313924AD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Read Message Activity.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CEDB6A-2A9B-453C-AA9A-F3017940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822" y="2095500"/>
            <a:ext cx="2101453" cy="3695700"/>
          </a:xfrm>
        </p:spPr>
      </p:pic>
    </p:spTree>
    <p:extLst>
      <p:ext uri="{BB962C8B-B14F-4D97-AF65-F5344CB8AC3E}">
        <p14:creationId xmlns:p14="http://schemas.microsoft.com/office/powerpoint/2010/main" val="75625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129C-E0C2-4ACA-9B00-827F9948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Compose Message Activity.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83BA65-3CD9-41DF-B7EB-A9B48326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80" y="1935921"/>
            <a:ext cx="2078831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B124C-AA91-4E12-A549-C6413C535212}"/>
              </a:ext>
            </a:extLst>
          </p:cNvPr>
          <p:cNvSpPr txBox="1"/>
          <p:nvPr/>
        </p:nvSpPr>
        <p:spPr>
          <a:xfrm>
            <a:off x="1172280" y="5829300"/>
            <a:ext cx="19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Users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7FBAD9-6842-43A7-85BD-6C4BB21B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8" y="1935920"/>
            <a:ext cx="2215858" cy="3695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4C24F-9B16-411D-9444-B837F67DF398}"/>
              </a:ext>
            </a:extLst>
          </p:cNvPr>
          <p:cNvSpPr txBox="1"/>
          <p:nvPr/>
        </p:nvSpPr>
        <p:spPr>
          <a:xfrm>
            <a:off x="4167188" y="5829300"/>
            <a:ext cx="19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Regions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731680-B430-45F5-8A72-134D85C47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154" y="1935920"/>
            <a:ext cx="2215859" cy="3695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053D94-C7DE-4CC9-A5C6-7E5020CCA76A}"/>
              </a:ext>
            </a:extLst>
          </p:cNvPr>
          <p:cNvSpPr txBox="1"/>
          <p:nvPr/>
        </p:nvSpPr>
        <p:spPr>
          <a:xfrm>
            <a:off x="7915835" y="5829300"/>
            <a:ext cx="1980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 and Region selected, message body entered</a:t>
            </a:r>
          </a:p>
        </p:txBody>
      </p:sp>
    </p:spTree>
    <p:extLst>
      <p:ext uri="{BB962C8B-B14F-4D97-AF65-F5344CB8AC3E}">
        <p14:creationId xmlns:p14="http://schemas.microsoft.com/office/powerpoint/2010/main" val="373313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</TotalTime>
  <Words>167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mESSAGEme!</vt:lpstr>
      <vt:lpstr>App features</vt:lpstr>
      <vt:lpstr>Design Concepts</vt:lpstr>
      <vt:lpstr>Tasks Completed</vt:lpstr>
      <vt:lpstr>Inbox and Users table</vt:lpstr>
      <vt:lpstr>Login AND SIGNUP </vt:lpstr>
      <vt:lpstr>Inbox Activity -  Loading and Parsing Messages. </vt:lpstr>
      <vt:lpstr> Read Message Activity. </vt:lpstr>
      <vt:lpstr> Compose Message Activity. </vt:lpstr>
      <vt:lpstr> Compose Message Activity (From Read Message Activity)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mESSAGEme</dc:title>
  <dc:creator>Vikas Deshpande</dc:creator>
  <cp:lastModifiedBy>Vikas Deshpande</cp:lastModifiedBy>
  <cp:revision>9</cp:revision>
  <dcterms:created xsi:type="dcterms:W3CDTF">2017-09-21T17:48:57Z</dcterms:created>
  <dcterms:modified xsi:type="dcterms:W3CDTF">2017-09-21T18:40:36Z</dcterms:modified>
</cp:coreProperties>
</file>