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D182DE-9FC7-4DAE-B027-58BFFAA8B4F7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12C406B-F273-4CB5-AC02-6297EBED8B9A}">
      <dgm:prSet/>
      <dgm:spPr/>
      <dgm:t>
        <a:bodyPr/>
        <a:lstStyle/>
        <a:p>
          <a:r>
            <a:rPr lang="en-GB" b="0" i="0"/>
            <a:t>Regelmatige afstemming met Beoordelaars</a:t>
          </a:r>
          <a:endParaRPr lang="en-US"/>
        </a:p>
      </dgm:t>
    </dgm:pt>
    <dgm:pt modelId="{3296F75F-28C0-4B4A-9F67-12891F95F5EA}" type="parTrans" cxnId="{22CED30F-F6EF-49F5-9584-86C115F974CA}">
      <dgm:prSet/>
      <dgm:spPr/>
      <dgm:t>
        <a:bodyPr/>
        <a:lstStyle/>
        <a:p>
          <a:endParaRPr lang="en-US"/>
        </a:p>
      </dgm:t>
    </dgm:pt>
    <dgm:pt modelId="{E19691E6-98DA-43CF-9B90-32B8280A5CBC}" type="sibTrans" cxnId="{22CED30F-F6EF-49F5-9584-86C115F974CA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CC01ABD4-509E-4F0D-BC42-60D350EA129E}">
      <dgm:prSet/>
      <dgm:spPr/>
      <dgm:t>
        <a:bodyPr/>
        <a:lstStyle/>
        <a:p>
          <a:r>
            <a:rPr lang="en-GB" b="0" i="0"/>
            <a:t>Duidelijke communicatie over voortgang en uitdagingen</a:t>
          </a:r>
          <a:endParaRPr lang="en-US"/>
        </a:p>
      </dgm:t>
    </dgm:pt>
    <dgm:pt modelId="{62F3B707-C96F-42C2-B8FA-48B956A35199}" type="parTrans" cxnId="{64D94515-ABA7-43FD-9634-EC5CB5D3B115}">
      <dgm:prSet/>
      <dgm:spPr/>
      <dgm:t>
        <a:bodyPr/>
        <a:lstStyle/>
        <a:p>
          <a:endParaRPr lang="en-US"/>
        </a:p>
      </dgm:t>
    </dgm:pt>
    <dgm:pt modelId="{F8E14E54-9EAC-4DBB-992D-D3407DF1A7D9}" type="sibTrans" cxnId="{64D94515-ABA7-43FD-9634-EC5CB5D3B115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8EFD62F2-65C0-42B4-9F46-462160173B43}">
      <dgm:prSet/>
      <dgm:spPr/>
      <dgm:t>
        <a:bodyPr/>
        <a:lstStyle/>
        <a:p>
          <a:r>
            <a:rPr lang="en-GB" b="0" i="0"/>
            <a:t>Verzamelen van feedback en verwerking hiervan</a:t>
          </a:r>
          <a:endParaRPr lang="en-US"/>
        </a:p>
      </dgm:t>
    </dgm:pt>
    <dgm:pt modelId="{5B14A35D-3EBA-4728-92AA-55DA5E84D46E}" type="parTrans" cxnId="{FF9A2FBA-B751-42DE-9269-C2B95D16358C}">
      <dgm:prSet/>
      <dgm:spPr/>
      <dgm:t>
        <a:bodyPr/>
        <a:lstStyle/>
        <a:p>
          <a:endParaRPr lang="en-US"/>
        </a:p>
      </dgm:t>
    </dgm:pt>
    <dgm:pt modelId="{911E0BE7-4CAB-4455-BAFE-D18BD45BD908}" type="sibTrans" cxnId="{FF9A2FBA-B751-42DE-9269-C2B95D16358C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22D760A7-B1BD-4802-99AE-DE6FE9A4E441}">
      <dgm:prSet/>
      <dgm:spPr/>
      <dgm:t>
        <a:bodyPr/>
        <a:lstStyle/>
        <a:p>
          <a:r>
            <a:rPr lang="en-GB" b="1" i="0"/>
            <a:t>Samenwerking</a:t>
          </a:r>
          <a:endParaRPr lang="en-US"/>
        </a:p>
      </dgm:t>
    </dgm:pt>
    <dgm:pt modelId="{CAE750E7-3062-4491-BD13-970317CFA503}" type="parTrans" cxnId="{F01C8A6B-8C76-457C-BB3F-19E525D3629D}">
      <dgm:prSet/>
      <dgm:spPr/>
      <dgm:t>
        <a:bodyPr/>
        <a:lstStyle/>
        <a:p>
          <a:endParaRPr lang="en-US"/>
        </a:p>
      </dgm:t>
    </dgm:pt>
    <dgm:pt modelId="{24889212-FFC5-4BEA-9888-D9DE678D82E5}" type="sibTrans" cxnId="{F01C8A6B-8C76-457C-BB3F-19E525D3629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6D126BF3-1A75-425F-89B6-D3DD3EE1D721}">
      <dgm:prSet/>
      <dgm:spPr/>
      <dgm:t>
        <a:bodyPr/>
        <a:lstStyle/>
        <a:p>
          <a:r>
            <a:rPr lang="en-GB" b="0" i="0"/>
            <a:t>Versiebeheer met Git en GitHub</a:t>
          </a:r>
          <a:endParaRPr lang="en-US"/>
        </a:p>
      </dgm:t>
    </dgm:pt>
    <dgm:pt modelId="{BD989C14-6849-484B-B637-2750A0AEB05A}" type="parTrans" cxnId="{827F9354-4455-4078-A8C2-C688822D5772}">
      <dgm:prSet/>
      <dgm:spPr/>
      <dgm:t>
        <a:bodyPr/>
        <a:lstStyle/>
        <a:p>
          <a:endParaRPr lang="en-US"/>
        </a:p>
      </dgm:t>
    </dgm:pt>
    <dgm:pt modelId="{0911CE3E-3278-4E52-858F-D02BD21637CE}" type="sibTrans" cxnId="{827F9354-4455-4078-A8C2-C688822D5772}">
      <dgm:prSet phldrT="05" phldr="0"/>
      <dgm:spPr/>
      <dgm:t>
        <a:bodyPr/>
        <a:lstStyle/>
        <a:p>
          <a:r>
            <a:rPr lang="en-US"/>
            <a:t>05</a:t>
          </a:r>
        </a:p>
      </dgm:t>
    </dgm:pt>
    <dgm:pt modelId="{57E2E656-3DD5-4B93-A3D4-9887C08F8D36}">
      <dgm:prSet/>
      <dgm:spPr/>
      <dgm:t>
        <a:bodyPr/>
        <a:lstStyle/>
        <a:p>
          <a:r>
            <a:rPr lang="en-GB" b="0" i="0"/>
            <a:t>Uitgebreide documentatie van ontwerpbeslissingen</a:t>
          </a:r>
          <a:endParaRPr lang="en-US"/>
        </a:p>
      </dgm:t>
    </dgm:pt>
    <dgm:pt modelId="{A3DA69E0-4398-4577-B0B2-07107A2F579E}" type="parTrans" cxnId="{94EC872B-B37E-433D-866F-28CF2AF97179}">
      <dgm:prSet/>
      <dgm:spPr/>
      <dgm:t>
        <a:bodyPr/>
        <a:lstStyle/>
        <a:p>
          <a:endParaRPr lang="en-US"/>
        </a:p>
      </dgm:t>
    </dgm:pt>
    <dgm:pt modelId="{646FF0F9-45D2-4EB2-A934-4262B70671FD}" type="sibTrans" cxnId="{94EC872B-B37E-433D-866F-28CF2AF97179}">
      <dgm:prSet phldrT="06" phldr="0"/>
      <dgm:spPr/>
      <dgm:t>
        <a:bodyPr/>
        <a:lstStyle/>
        <a:p>
          <a:r>
            <a:rPr lang="en-US"/>
            <a:t>06</a:t>
          </a:r>
        </a:p>
      </dgm:t>
    </dgm:pt>
    <dgm:pt modelId="{C77D1F1D-719F-42B0-9AA7-6BD9602B2EEC}">
      <dgm:prSet/>
      <dgm:spPr/>
      <dgm:t>
        <a:bodyPr/>
        <a:lstStyle/>
        <a:p>
          <a:r>
            <a:rPr lang="en-GB" b="0" i="0"/>
            <a:t>Kennisdeling en toepassing van best practices</a:t>
          </a:r>
          <a:endParaRPr lang="en-US"/>
        </a:p>
      </dgm:t>
    </dgm:pt>
    <dgm:pt modelId="{18DF9A00-85B5-4D7A-B2D2-03900C796163}" type="parTrans" cxnId="{32803C77-6E21-4A74-81A9-83A32BD32137}">
      <dgm:prSet/>
      <dgm:spPr/>
      <dgm:t>
        <a:bodyPr/>
        <a:lstStyle/>
        <a:p>
          <a:endParaRPr lang="en-US"/>
        </a:p>
      </dgm:t>
    </dgm:pt>
    <dgm:pt modelId="{19AA4984-CFB4-44EB-AFC7-24E892463618}" type="sibTrans" cxnId="{32803C77-6E21-4A74-81A9-83A32BD32137}">
      <dgm:prSet phldrT="07" phldr="0"/>
      <dgm:spPr/>
      <dgm:t>
        <a:bodyPr/>
        <a:lstStyle/>
        <a:p>
          <a:r>
            <a:rPr lang="en-US"/>
            <a:t>07</a:t>
          </a:r>
        </a:p>
      </dgm:t>
    </dgm:pt>
    <dgm:pt modelId="{C882FD05-C43F-4F46-8EFC-90B80D682AA3}" type="pres">
      <dgm:prSet presAssocID="{62D182DE-9FC7-4DAE-B027-58BFFAA8B4F7}" presName="Name0" presStyleCnt="0">
        <dgm:presLayoutVars>
          <dgm:animLvl val="lvl"/>
          <dgm:resizeHandles val="exact"/>
        </dgm:presLayoutVars>
      </dgm:prSet>
      <dgm:spPr/>
    </dgm:pt>
    <dgm:pt modelId="{A383D9D1-9865-E14F-BDA5-5F28E40D7CAB}" type="pres">
      <dgm:prSet presAssocID="{412C406B-F273-4CB5-AC02-6297EBED8B9A}" presName="compositeNode" presStyleCnt="0">
        <dgm:presLayoutVars>
          <dgm:bulletEnabled val="1"/>
        </dgm:presLayoutVars>
      </dgm:prSet>
      <dgm:spPr/>
    </dgm:pt>
    <dgm:pt modelId="{47A59FD4-FD3F-1D4A-B9F9-5F492DD086CB}" type="pres">
      <dgm:prSet presAssocID="{412C406B-F273-4CB5-AC02-6297EBED8B9A}" presName="bgRect" presStyleLbl="alignNode1" presStyleIdx="0" presStyleCnt="7"/>
      <dgm:spPr/>
    </dgm:pt>
    <dgm:pt modelId="{36009750-0B98-874E-AF9A-B712ADC58DA9}" type="pres">
      <dgm:prSet presAssocID="{E19691E6-98DA-43CF-9B90-32B8280A5CBC}" presName="sibTransNodeRect" presStyleLbl="alignNode1" presStyleIdx="0" presStyleCnt="7">
        <dgm:presLayoutVars>
          <dgm:chMax val="0"/>
          <dgm:bulletEnabled val="1"/>
        </dgm:presLayoutVars>
      </dgm:prSet>
      <dgm:spPr/>
    </dgm:pt>
    <dgm:pt modelId="{7AEEB083-EAAA-BD49-B6AD-CC887B76F183}" type="pres">
      <dgm:prSet presAssocID="{412C406B-F273-4CB5-AC02-6297EBED8B9A}" presName="nodeRect" presStyleLbl="alignNode1" presStyleIdx="0" presStyleCnt="7">
        <dgm:presLayoutVars>
          <dgm:bulletEnabled val="1"/>
        </dgm:presLayoutVars>
      </dgm:prSet>
      <dgm:spPr/>
    </dgm:pt>
    <dgm:pt modelId="{C3CEA2E3-B242-4947-9ABE-A06076661AF7}" type="pres">
      <dgm:prSet presAssocID="{E19691E6-98DA-43CF-9B90-32B8280A5CBC}" presName="sibTrans" presStyleCnt="0"/>
      <dgm:spPr/>
    </dgm:pt>
    <dgm:pt modelId="{7661899E-9372-B64C-BD2D-29F01E15C9E0}" type="pres">
      <dgm:prSet presAssocID="{CC01ABD4-509E-4F0D-BC42-60D350EA129E}" presName="compositeNode" presStyleCnt="0">
        <dgm:presLayoutVars>
          <dgm:bulletEnabled val="1"/>
        </dgm:presLayoutVars>
      </dgm:prSet>
      <dgm:spPr/>
    </dgm:pt>
    <dgm:pt modelId="{8A8A16A0-B85C-644A-9647-7FDEDC1C1C5E}" type="pres">
      <dgm:prSet presAssocID="{CC01ABD4-509E-4F0D-BC42-60D350EA129E}" presName="bgRect" presStyleLbl="alignNode1" presStyleIdx="1" presStyleCnt="7"/>
      <dgm:spPr/>
    </dgm:pt>
    <dgm:pt modelId="{F9FC77F6-295D-5B45-811A-0D91BBEDD079}" type="pres">
      <dgm:prSet presAssocID="{F8E14E54-9EAC-4DBB-992D-D3407DF1A7D9}" presName="sibTransNodeRect" presStyleLbl="alignNode1" presStyleIdx="1" presStyleCnt="7">
        <dgm:presLayoutVars>
          <dgm:chMax val="0"/>
          <dgm:bulletEnabled val="1"/>
        </dgm:presLayoutVars>
      </dgm:prSet>
      <dgm:spPr/>
    </dgm:pt>
    <dgm:pt modelId="{4E9C9F55-0E45-774A-9CE1-614B069F490C}" type="pres">
      <dgm:prSet presAssocID="{CC01ABD4-509E-4F0D-BC42-60D350EA129E}" presName="nodeRect" presStyleLbl="alignNode1" presStyleIdx="1" presStyleCnt="7">
        <dgm:presLayoutVars>
          <dgm:bulletEnabled val="1"/>
        </dgm:presLayoutVars>
      </dgm:prSet>
      <dgm:spPr/>
    </dgm:pt>
    <dgm:pt modelId="{11189CEC-37FD-F24E-9C48-D897771D62C6}" type="pres">
      <dgm:prSet presAssocID="{F8E14E54-9EAC-4DBB-992D-D3407DF1A7D9}" presName="sibTrans" presStyleCnt="0"/>
      <dgm:spPr/>
    </dgm:pt>
    <dgm:pt modelId="{DCE0FFB1-00AB-704A-A16F-BF8BCDBC75C1}" type="pres">
      <dgm:prSet presAssocID="{8EFD62F2-65C0-42B4-9F46-462160173B43}" presName="compositeNode" presStyleCnt="0">
        <dgm:presLayoutVars>
          <dgm:bulletEnabled val="1"/>
        </dgm:presLayoutVars>
      </dgm:prSet>
      <dgm:spPr/>
    </dgm:pt>
    <dgm:pt modelId="{86DD432E-58E7-B549-BBE4-AF95C771B714}" type="pres">
      <dgm:prSet presAssocID="{8EFD62F2-65C0-42B4-9F46-462160173B43}" presName="bgRect" presStyleLbl="alignNode1" presStyleIdx="2" presStyleCnt="7"/>
      <dgm:spPr/>
    </dgm:pt>
    <dgm:pt modelId="{6C87DA18-C1BA-CA4C-B3E0-EA3A0E227672}" type="pres">
      <dgm:prSet presAssocID="{911E0BE7-4CAB-4455-BAFE-D18BD45BD908}" presName="sibTransNodeRect" presStyleLbl="alignNode1" presStyleIdx="2" presStyleCnt="7">
        <dgm:presLayoutVars>
          <dgm:chMax val="0"/>
          <dgm:bulletEnabled val="1"/>
        </dgm:presLayoutVars>
      </dgm:prSet>
      <dgm:spPr/>
    </dgm:pt>
    <dgm:pt modelId="{0C0224F8-588D-5A41-A59B-3F4179D5D675}" type="pres">
      <dgm:prSet presAssocID="{8EFD62F2-65C0-42B4-9F46-462160173B43}" presName="nodeRect" presStyleLbl="alignNode1" presStyleIdx="2" presStyleCnt="7">
        <dgm:presLayoutVars>
          <dgm:bulletEnabled val="1"/>
        </dgm:presLayoutVars>
      </dgm:prSet>
      <dgm:spPr/>
    </dgm:pt>
    <dgm:pt modelId="{0AF7E7C5-F3B8-A24A-BB8F-67B7111C7E33}" type="pres">
      <dgm:prSet presAssocID="{911E0BE7-4CAB-4455-BAFE-D18BD45BD908}" presName="sibTrans" presStyleCnt="0"/>
      <dgm:spPr/>
    </dgm:pt>
    <dgm:pt modelId="{AE3E33D4-7EC8-D249-BAB0-33D7A8367AC6}" type="pres">
      <dgm:prSet presAssocID="{22D760A7-B1BD-4802-99AE-DE6FE9A4E441}" presName="compositeNode" presStyleCnt="0">
        <dgm:presLayoutVars>
          <dgm:bulletEnabled val="1"/>
        </dgm:presLayoutVars>
      </dgm:prSet>
      <dgm:spPr/>
    </dgm:pt>
    <dgm:pt modelId="{AD9EBCB2-6024-9D4E-83D2-46C5D1A5EA92}" type="pres">
      <dgm:prSet presAssocID="{22D760A7-B1BD-4802-99AE-DE6FE9A4E441}" presName="bgRect" presStyleLbl="alignNode1" presStyleIdx="3" presStyleCnt="7"/>
      <dgm:spPr/>
    </dgm:pt>
    <dgm:pt modelId="{3BF84989-5D04-3E44-92AF-3C8A88650370}" type="pres">
      <dgm:prSet presAssocID="{24889212-FFC5-4BEA-9888-D9DE678D82E5}" presName="sibTransNodeRect" presStyleLbl="alignNode1" presStyleIdx="3" presStyleCnt="7">
        <dgm:presLayoutVars>
          <dgm:chMax val="0"/>
          <dgm:bulletEnabled val="1"/>
        </dgm:presLayoutVars>
      </dgm:prSet>
      <dgm:spPr/>
    </dgm:pt>
    <dgm:pt modelId="{BDDB5C7D-0158-CC4F-8356-BF657D2B42E2}" type="pres">
      <dgm:prSet presAssocID="{22D760A7-B1BD-4802-99AE-DE6FE9A4E441}" presName="nodeRect" presStyleLbl="alignNode1" presStyleIdx="3" presStyleCnt="7">
        <dgm:presLayoutVars>
          <dgm:bulletEnabled val="1"/>
        </dgm:presLayoutVars>
      </dgm:prSet>
      <dgm:spPr/>
    </dgm:pt>
    <dgm:pt modelId="{AD3884CA-A12C-8141-937E-787628257811}" type="pres">
      <dgm:prSet presAssocID="{24889212-FFC5-4BEA-9888-D9DE678D82E5}" presName="sibTrans" presStyleCnt="0"/>
      <dgm:spPr/>
    </dgm:pt>
    <dgm:pt modelId="{2CF314DF-0D06-B045-9526-87227671A6F8}" type="pres">
      <dgm:prSet presAssocID="{6D126BF3-1A75-425F-89B6-D3DD3EE1D721}" presName="compositeNode" presStyleCnt="0">
        <dgm:presLayoutVars>
          <dgm:bulletEnabled val="1"/>
        </dgm:presLayoutVars>
      </dgm:prSet>
      <dgm:spPr/>
    </dgm:pt>
    <dgm:pt modelId="{B6B2808B-DFF5-7947-8503-231443EC566E}" type="pres">
      <dgm:prSet presAssocID="{6D126BF3-1A75-425F-89B6-D3DD3EE1D721}" presName="bgRect" presStyleLbl="alignNode1" presStyleIdx="4" presStyleCnt="7"/>
      <dgm:spPr/>
    </dgm:pt>
    <dgm:pt modelId="{92335D86-8BED-EB4D-89E4-C107D707C0F7}" type="pres">
      <dgm:prSet presAssocID="{0911CE3E-3278-4E52-858F-D02BD21637CE}" presName="sibTransNodeRect" presStyleLbl="alignNode1" presStyleIdx="4" presStyleCnt="7">
        <dgm:presLayoutVars>
          <dgm:chMax val="0"/>
          <dgm:bulletEnabled val="1"/>
        </dgm:presLayoutVars>
      </dgm:prSet>
      <dgm:spPr/>
    </dgm:pt>
    <dgm:pt modelId="{3C0719DD-ECAC-7F4A-8041-589445CA8AE0}" type="pres">
      <dgm:prSet presAssocID="{6D126BF3-1A75-425F-89B6-D3DD3EE1D721}" presName="nodeRect" presStyleLbl="alignNode1" presStyleIdx="4" presStyleCnt="7">
        <dgm:presLayoutVars>
          <dgm:bulletEnabled val="1"/>
        </dgm:presLayoutVars>
      </dgm:prSet>
      <dgm:spPr/>
    </dgm:pt>
    <dgm:pt modelId="{0C35E6C1-926C-DB45-9700-7E9E1DAF70C4}" type="pres">
      <dgm:prSet presAssocID="{0911CE3E-3278-4E52-858F-D02BD21637CE}" presName="sibTrans" presStyleCnt="0"/>
      <dgm:spPr/>
    </dgm:pt>
    <dgm:pt modelId="{C40652FB-C6EC-7543-9FE1-48A268C0E47F}" type="pres">
      <dgm:prSet presAssocID="{57E2E656-3DD5-4B93-A3D4-9887C08F8D36}" presName="compositeNode" presStyleCnt="0">
        <dgm:presLayoutVars>
          <dgm:bulletEnabled val="1"/>
        </dgm:presLayoutVars>
      </dgm:prSet>
      <dgm:spPr/>
    </dgm:pt>
    <dgm:pt modelId="{83490C70-71C1-7943-8EE9-E7B1986234D3}" type="pres">
      <dgm:prSet presAssocID="{57E2E656-3DD5-4B93-A3D4-9887C08F8D36}" presName="bgRect" presStyleLbl="alignNode1" presStyleIdx="5" presStyleCnt="7"/>
      <dgm:spPr/>
    </dgm:pt>
    <dgm:pt modelId="{AFCFB53B-9100-7845-97CD-B562BD279669}" type="pres">
      <dgm:prSet presAssocID="{646FF0F9-45D2-4EB2-A934-4262B70671FD}" presName="sibTransNodeRect" presStyleLbl="alignNode1" presStyleIdx="5" presStyleCnt="7">
        <dgm:presLayoutVars>
          <dgm:chMax val="0"/>
          <dgm:bulletEnabled val="1"/>
        </dgm:presLayoutVars>
      </dgm:prSet>
      <dgm:spPr/>
    </dgm:pt>
    <dgm:pt modelId="{A7848B5F-00B8-F847-BA59-7E9CEBB43046}" type="pres">
      <dgm:prSet presAssocID="{57E2E656-3DD5-4B93-A3D4-9887C08F8D36}" presName="nodeRect" presStyleLbl="alignNode1" presStyleIdx="5" presStyleCnt="7">
        <dgm:presLayoutVars>
          <dgm:bulletEnabled val="1"/>
        </dgm:presLayoutVars>
      </dgm:prSet>
      <dgm:spPr/>
    </dgm:pt>
    <dgm:pt modelId="{24BE8237-E05B-3A4E-BBF8-60E0EA1AE70C}" type="pres">
      <dgm:prSet presAssocID="{646FF0F9-45D2-4EB2-A934-4262B70671FD}" presName="sibTrans" presStyleCnt="0"/>
      <dgm:spPr/>
    </dgm:pt>
    <dgm:pt modelId="{E08B8E5A-B7D9-9E4F-BE5C-01B595062FE1}" type="pres">
      <dgm:prSet presAssocID="{C77D1F1D-719F-42B0-9AA7-6BD9602B2EEC}" presName="compositeNode" presStyleCnt="0">
        <dgm:presLayoutVars>
          <dgm:bulletEnabled val="1"/>
        </dgm:presLayoutVars>
      </dgm:prSet>
      <dgm:spPr/>
    </dgm:pt>
    <dgm:pt modelId="{B75EF29D-4630-5545-A714-07DE1CE37C42}" type="pres">
      <dgm:prSet presAssocID="{C77D1F1D-719F-42B0-9AA7-6BD9602B2EEC}" presName="bgRect" presStyleLbl="alignNode1" presStyleIdx="6" presStyleCnt="7"/>
      <dgm:spPr/>
    </dgm:pt>
    <dgm:pt modelId="{2B5DD717-B880-D248-BCAC-C548FD272D54}" type="pres">
      <dgm:prSet presAssocID="{19AA4984-CFB4-44EB-AFC7-24E892463618}" presName="sibTransNodeRect" presStyleLbl="alignNode1" presStyleIdx="6" presStyleCnt="7">
        <dgm:presLayoutVars>
          <dgm:chMax val="0"/>
          <dgm:bulletEnabled val="1"/>
        </dgm:presLayoutVars>
      </dgm:prSet>
      <dgm:spPr/>
    </dgm:pt>
    <dgm:pt modelId="{8BB5F770-A452-1D4C-B556-CC93E5FEC802}" type="pres">
      <dgm:prSet presAssocID="{C77D1F1D-719F-42B0-9AA7-6BD9602B2EEC}" presName="nodeRect" presStyleLbl="alignNode1" presStyleIdx="6" presStyleCnt="7">
        <dgm:presLayoutVars>
          <dgm:bulletEnabled val="1"/>
        </dgm:presLayoutVars>
      </dgm:prSet>
      <dgm:spPr/>
    </dgm:pt>
  </dgm:ptLst>
  <dgm:cxnLst>
    <dgm:cxn modelId="{22CED30F-F6EF-49F5-9584-86C115F974CA}" srcId="{62D182DE-9FC7-4DAE-B027-58BFFAA8B4F7}" destId="{412C406B-F273-4CB5-AC02-6297EBED8B9A}" srcOrd="0" destOrd="0" parTransId="{3296F75F-28C0-4B4A-9F67-12891F95F5EA}" sibTransId="{E19691E6-98DA-43CF-9B90-32B8280A5CBC}"/>
    <dgm:cxn modelId="{64D94515-ABA7-43FD-9634-EC5CB5D3B115}" srcId="{62D182DE-9FC7-4DAE-B027-58BFFAA8B4F7}" destId="{CC01ABD4-509E-4F0D-BC42-60D350EA129E}" srcOrd="1" destOrd="0" parTransId="{62F3B707-C96F-42C2-B8FA-48B956A35199}" sibTransId="{F8E14E54-9EAC-4DBB-992D-D3407DF1A7D9}"/>
    <dgm:cxn modelId="{CC5C9222-FA42-C54C-A3E7-E4AFE23EC0F8}" type="presOf" srcId="{CC01ABD4-509E-4F0D-BC42-60D350EA129E}" destId="{4E9C9F55-0E45-774A-9CE1-614B069F490C}" srcOrd="1" destOrd="0" presId="urn:microsoft.com/office/officeart/2016/7/layout/LinearBlockProcessNumbered"/>
    <dgm:cxn modelId="{B419D622-36D9-B74B-8F2B-2969F2497438}" type="presOf" srcId="{C77D1F1D-719F-42B0-9AA7-6BD9602B2EEC}" destId="{B75EF29D-4630-5545-A714-07DE1CE37C42}" srcOrd="0" destOrd="0" presId="urn:microsoft.com/office/officeart/2016/7/layout/LinearBlockProcessNumbered"/>
    <dgm:cxn modelId="{732CD725-2D9D-AB4F-AD7B-EAE06B53EBC9}" type="presOf" srcId="{0911CE3E-3278-4E52-858F-D02BD21637CE}" destId="{92335D86-8BED-EB4D-89E4-C107D707C0F7}" srcOrd="0" destOrd="0" presId="urn:microsoft.com/office/officeart/2016/7/layout/LinearBlockProcessNumbered"/>
    <dgm:cxn modelId="{94EC872B-B37E-433D-866F-28CF2AF97179}" srcId="{62D182DE-9FC7-4DAE-B027-58BFFAA8B4F7}" destId="{57E2E656-3DD5-4B93-A3D4-9887C08F8D36}" srcOrd="5" destOrd="0" parTransId="{A3DA69E0-4398-4577-B0B2-07107A2F579E}" sibTransId="{646FF0F9-45D2-4EB2-A934-4262B70671FD}"/>
    <dgm:cxn modelId="{D060F93A-CC2D-984A-8315-A8CBE4E887DD}" type="presOf" srcId="{19AA4984-CFB4-44EB-AFC7-24E892463618}" destId="{2B5DD717-B880-D248-BCAC-C548FD272D54}" srcOrd="0" destOrd="0" presId="urn:microsoft.com/office/officeart/2016/7/layout/LinearBlockProcessNumbered"/>
    <dgm:cxn modelId="{827F9354-4455-4078-A8C2-C688822D5772}" srcId="{62D182DE-9FC7-4DAE-B027-58BFFAA8B4F7}" destId="{6D126BF3-1A75-425F-89B6-D3DD3EE1D721}" srcOrd="4" destOrd="0" parTransId="{BD989C14-6849-484B-B637-2750A0AEB05A}" sibTransId="{0911CE3E-3278-4E52-858F-D02BD21637CE}"/>
    <dgm:cxn modelId="{66452357-94C7-2B48-9C94-91C2CB91DF76}" type="presOf" srcId="{22D760A7-B1BD-4802-99AE-DE6FE9A4E441}" destId="{AD9EBCB2-6024-9D4E-83D2-46C5D1A5EA92}" srcOrd="0" destOrd="0" presId="urn:microsoft.com/office/officeart/2016/7/layout/LinearBlockProcessNumbered"/>
    <dgm:cxn modelId="{EA22705F-26A0-3D45-9297-03EC64FAE472}" type="presOf" srcId="{24889212-FFC5-4BEA-9888-D9DE678D82E5}" destId="{3BF84989-5D04-3E44-92AF-3C8A88650370}" srcOrd="0" destOrd="0" presId="urn:microsoft.com/office/officeart/2016/7/layout/LinearBlockProcessNumbered"/>
    <dgm:cxn modelId="{129A9F66-35E1-C148-9E45-83D361D6FC8D}" type="presOf" srcId="{6D126BF3-1A75-425F-89B6-D3DD3EE1D721}" destId="{B6B2808B-DFF5-7947-8503-231443EC566E}" srcOrd="0" destOrd="0" presId="urn:microsoft.com/office/officeart/2016/7/layout/LinearBlockProcessNumbered"/>
    <dgm:cxn modelId="{F01C8A6B-8C76-457C-BB3F-19E525D3629D}" srcId="{62D182DE-9FC7-4DAE-B027-58BFFAA8B4F7}" destId="{22D760A7-B1BD-4802-99AE-DE6FE9A4E441}" srcOrd="3" destOrd="0" parTransId="{CAE750E7-3062-4491-BD13-970317CFA503}" sibTransId="{24889212-FFC5-4BEA-9888-D9DE678D82E5}"/>
    <dgm:cxn modelId="{D3F26870-A5D9-4042-A5A7-FA3378278DF2}" type="presOf" srcId="{62D182DE-9FC7-4DAE-B027-58BFFAA8B4F7}" destId="{C882FD05-C43F-4F46-8EFC-90B80D682AA3}" srcOrd="0" destOrd="0" presId="urn:microsoft.com/office/officeart/2016/7/layout/LinearBlockProcessNumbered"/>
    <dgm:cxn modelId="{32803C77-6E21-4A74-81A9-83A32BD32137}" srcId="{62D182DE-9FC7-4DAE-B027-58BFFAA8B4F7}" destId="{C77D1F1D-719F-42B0-9AA7-6BD9602B2EEC}" srcOrd="6" destOrd="0" parTransId="{18DF9A00-85B5-4D7A-B2D2-03900C796163}" sibTransId="{19AA4984-CFB4-44EB-AFC7-24E892463618}"/>
    <dgm:cxn modelId="{6B927F86-34A2-464D-807D-C15B7C6930FF}" type="presOf" srcId="{412C406B-F273-4CB5-AC02-6297EBED8B9A}" destId="{47A59FD4-FD3F-1D4A-B9F9-5F492DD086CB}" srcOrd="0" destOrd="0" presId="urn:microsoft.com/office/officeart/2016/7/layout/LinearBlockProcessNumbered"/>
    <dgm:cxn modelId="{4563438D-98DC-BD49-8960-F5E5CA640F7E}" type="presOf" srcId="{646FF0F9-45D2-4EB2-A934-4262B70671FD}" destId="{AFCFB53B-9100-7845-97CD-B562BD279669}" srcOrd="0" destOrd="0" presId="urn:microsoft.com/office/officeart/2016/7/layout/LinearBlockProcessNumbered"/>
    <dgm:cxn modelId="{1A5AF990-71EF-994E-9D29-06692C197554}" type="presOf" srcId="{911E0BE7-4CAB-4455-BAFE-D18BD45BD908}" destId="{6C87DA18-C1BA-CA4C-B3E0-EA3A0E227672}" srcOrd="0" destOrd="0" presId="urn:microsoft.com/office/officeart/2016/7/layout/LinearBlockProcessNumbered"/>
    <dgm:cxn modelId="{D986BA9E-81BD-E945-AE5F-CFFE1936E585}" type="presOf" srcId="{57E2E656-3DD5-4B93-A3D4-9887C08F8D36}" destId="{A7848B5F-00B8-F847-BA59-7E9CEBB43046}" srcOrd="1" destOrd="0" presId="urn:microsoft.com/office/officeart/2016/7/layout/LinearBlockProcessNumbered"/>
    <dgm:cxn modelId="{C484B9A5-C6FB-8749-A842-2A1046BCFF1A}" type="presOf" srcId="{412C406B-F273-4CB5-AC02-6297EBED8B9A}" destId="{7AEEB083-EAAA-BD49-B6AD-CC887B76F183}" srcOrd="1" destOrd="0" presId="urn:microsoft.com/office/officeart/2016/7/layout/LinearBlockProcessNumbered"/>
    <dgm:cxn modelId="{88200FA7-ED6B-364E-AD2C-97DF0733E4AF}" type="presOf" srcId="{6D126BF3-1A75-425F-89B6-D3DD3EE1D721}" destId="{3C0719DD-ECAC-7F4A-8041-589445CA8AE0}" srcOrd="1" destOrd="0" presId="urn:microsoft.com/office/officeart/2016/7/layout/LinearBlockProcessNumbered"/>
    <dgm:cxn modelId="{0C6963B8-E212-2841-A130-29BF3C3A55A6}" type="presOf" srcId="{8EFD62F2-65C0-42B4-9F46-462160173B43}" destId="{86DD432E-58E7-B549-BBE4-AF95C771B714}" srcOrd="0" destOrd="0" presId="urn:microsoft.com/office/officeart/2016/7/layout/LinearBlockProcessNumbered"/>
    <dgm:cxn modelId="{FF9A2FBA-B751-42DE-9269-C2B95D16358C}" srcId="{62D182DE-9FC7-4DAE-B027-58BFFAA8B4F7}" destId="{8EFD62F2-65C0-42B4-9F46-462160173B43}" srcOrd="2" destOrd="0" parTransId="{5B14A35D-3EBA-4728-92AA-55DA5E84D46E}" sibTransId="{911E0BE7-4CAB-4455-BAFE-D18BD45BD908}"/>
    <dgm:cxn modelId="{743D0EBE-54DF-7543-9B5C-6297E248E036}" type="presOf" srcId="{22D760A7-B1BD-4802-99AE-DE6FE9A4E441}" destId="{BDDB5C7D-0158-CC4F-8356-BF657D2B42E2}" srcOrd="1" destOrd="0" presId="urn:microsoft.com/office/officeart/2016/7/layout/LinearBlockProcessNumbered"/>
    <dgm:cxn modelId="{7CAA3BBF-BED3-6541-8461-20539E0E998C}" type="presOf" srcId="{CC01ABD4-509E-4F0D-BC42-60D350EA129E}" destId="{8A8A16A0-B85C-644A-9647-7FDEDC1C1C5E}" srcOrd="0" destOrd="0" presId="urn:microsoft.com/office/officeart/2016/7/layout/LinearBlockProcessNumbered"/>
    <dgm:cxn modelId="{6F59D3BF-FC7D-FF45-8351-D3D1EEF904AB}" type="presOf" srcId="{C77D1F1D-719F-42B0-9AA7-6BD9602B2EEC}" destId="{8BB5F770-A452-1D4C-B556-CC93E5FEC802}" srcOrd="1" destOrd="0" presId="urn:microsoft.com/office/officeart/2016/7/layout/LinearBlockProcessNumbered"/>
    <dgm:cxn modelId="{B32C09C4-182C-2A4D-977F-706AED762FCE}" type="presOf" srcId="{E19691E6-98DA-43CF-9B90-32B8280A5CBC}" destId="{36009750-0B98-874E-AF9A-B712ADC58DA9}" srcOrd="0" destOrd="0" presId="urn:microsoft.com/office/officeart/2016/7/layout/LinearBlockProcessNumbered"/>
    <dgm:cxn modelId="{195900C9-C1F3-7B4D-979D-28471CA51575}" type="presOf" srcId="{8EFD62F2-65C0-42B4-9F46-462160173B43}" destId="{0C0224F8-588D-5A41-A59B-3F4179D5D675}" srcOrd="1" destOrd="0" presId="urn:microsoft.com/office/officeart/2016/7/layout/LinearBlockProcessNumbered"/>
    <dgm:cxn modelId="{06ED97CA-E4A9-B848-8C6B-EF910F47B432}" type="presOf" srcId="{F8E14E54-9EAC-4DBB-992D-D3407DF1A7D9}" destId="{F9FC77F6-295D-5B45-811A-0D91BBEDD079}" srcOrd="0" destOrd="0" presId="urn:microsoft.com/office/officeart/2016/7/layout/LinearBlockProcessNumbered"/>
    <dgm:cxn modelId="{3B6C97D8-8DEC-3F48-BAB5-DB6598E13D59}" type="presOf" srcId="{57E2E656-3DD5-4B93-A3D4-9887C08F8D36}" destId="{83490C70-71C1-7943-8EE9-E7B1986234D3}" srcOrd="0" destOrd="0" presId="urn:microsoft.com/office/officeart/2016/7/layout/LinearBlockProcessNumbered"/>
    <dgm:cxn modelId="{770E8A30-32A3-7C48-9A49-68DF3C8ABA7D}" type="presParOf" srcId="{C882FD05-C43F-4F46-8EFC-90B80D682AA3}" destId="{A383D9D1-9865-E14F-BDA5-5F28E40D7CAB}" srcOrd="0" destOrd="0" presId="urn:microsoft.com/office/officeart/2016/7/layout/LinearBlockProcessNumbered"/>
    <dgm:cxn modelId="{50CB2D31-B7B5-6C4A-B3D1-FA0919465702}" type="presParOf" srcId="{A383D9D1-9865-E14F-BDA5-5F28E40D7CAB}" destId="{47A59FD4-FD3F-1D4A-B9F9-5F492DD086CB}" srcOrd="0" destOrd="0" presId="urn:microsoft.com/office/officeart/2016/7/layout/LinearBlockProcessNumbered"/>
    <dgm:cxn modelId="{8D710146-C70B-1E4B-8C8A-E4B292E57DA3}" type="presParOf" srcId="{A383D9D1-9865-E14F-BDA5-5F28E40D7CAB}" destId="{36009750-0B98-874E-AF9A-B712ADC58DA9}" srcOrd="1" destOrd="0" presId="urn:microsoft.com/office/officeart/2016/7/layout/LinearBlockProcessNumbered"/>
    <dgm:cxn modelId="{4260EFCF-6A89-2444-B0DF-16D623E07FEE}" type="presParOf" srcId="{A383D9D1-9865-E14F-BDA5-5F28E40D7CAB}" destId="{7AEEB083-EAAA-BD49-B6AD-CC887B76F183}" srcOrd="2" destOrd="0" presId="urn:microsoft.com/office/officeart/2016/7/layout/LinearBlockProcessNumbered"/>
    <dgm:cxn modelId="{24CC00A1-EA72-F947-ACD7-E8A39E13D721}" type="presParOf" srcId="{C882FD05-C43F-4F46-8EFC-90B80D682AA3}" destId="{C3CEA2E3-B242-4947-9ABE-A06076661AF7}" srcOrd="1" destOrd="0" presId="urn:microsoft.com/office/officeart/2016/7/layout/LinearBlockProcessNumbered"/>
    <dgm:cxn modelId="{7C9955EA-6D53-7247-B8F8-D3030C6BB94D}" type="presParOf" srcId="{C882FD05-C43F-4F46-8EFC-90B80D682AA3}" destId="{7661899E-9372-B64C-BD2D-29F01E15C9E0}" srcOrd="2" destOrd="0" presId="urn:microsoft.com/office/officeart/2016/7/layout/LinearBlockProcessNumbered"/>
    <dgm:cxn modelId="{36D311CA-52BE-D14E-A1EF-506FFD78004A}" type="presParOf" srcId="{7661899E-9372-B64C-BD2D-29F01E15C9E0}" destId="{8A8A16A0-B85C-644A-9647-7FDEDC1C1C5E}" srcOrd="0" destOrd="0" presId="urn:microsoft.com/office/officeart/2016/7/layout/LinearBlockProcessNumbered"/>
    <dgm:cxn modelId="{9FB077C5-6F17-C349-9929-CE08BC661B0B}" type="presParOf" srcId="{7661899E-9372-B64C-BD2D-29F01E15C9E0}" destId="{F9FC77F6-295D-5B45-811A-0D91BBEDD079}" srcOrd="1" destOrd="0" presId="urn:microsoft.com/office/officeart/2016/7/layout/LinearBlockProcessNumbered"/>
    <dgm:cxn modelId="{AE7E2249-5008-044F-AF18-412CC7ABDC57}" type="presParOf" srcId="{7661899E-9372-B64C-BD2D-29F01E15C9E0}" destId="{4E9C9F55-0E45-774A-9CE1-614B069F490C}" srcOrd="2" destOrd="0" presId="urn:microsoft.com/office/officeart/2016/7/layout/LinearBlockProcessNumbered"/>
    <dgm:cxn modelId="{D4730584-A88A-2C49-B68E-C510272E3884}" type="presParOf" srcId="{C882FD05-C43F-4F46-8EFC-90B80D682AA3}" destId="{11189CEC-37FD-F24E-9C48-D897771D62C6}" srcOrd="3" destOrd="0" presId="urn:microsoft.com/office/officeart/2016/7/layout/LinearBlockProcessNumbered"/>
    <dgm:cxn modelId="{C6B6C3EC-7BD8-5B47-8276-38B7DF75181C}" type="presParOf" srcId="{C882FD05-C43F-4F46-8EFC-90B80D682AA3}" destId="{DCE0FFB1-00AB-704A-A16F-BF8BCDBC75C1}" srcOrd="4" destOrd="0" presId="urn:microsoft.com/office/officeart/2016/7/layout/LinearBlockProcessNumbered"/>
    <dgm:cxn modelId="{FFC40D49-DF7F-674E-88AD-DB2B51AAFDDC}" type="presParOf" srcId="{DCE0FFB1-00AB-704A-A16F-BF8BCDBC75C1}" destId="{86DD432E-58E7-B549-BBE4-AF95C771B714}" srcOrd="0" destOrd="0" presId="urn:microsoft.com/office/officeart/2016/7/layout/LinearBlockProcessNumbered"/>
    <dgm:cxn modelId="{A58EFB57-18C5-B545-84BC-18759D111F69}" type="presParOf" srcId="{DCE0FFB1-00AB-704A-A16F-BF8BCDBC75C1}" destId="{6C87DA18-C1BA-CA4C-B3E0-EA3A0E227672}" srcOrd="1" destOrd="0" presId="urn:microsoft.com/office/officeart/2016/7/layout/LinearBlockProcessNumbered"/>
    <dgm:cxn modelId="{429C8FBF-6031-F24B-80AC-879F415045EB}" type="presParOf" srcId="{DCE0FFB1-00AB-704A-A16F-BF8BCDBC75C1}" destId="{0C0224F8-588D-5A41-A59B-3F4179D5D675}" srcOrd="2" destOrd="0" presId="urn:microsoft.com/office/officeart/2016/7/layout/LinearBlockProcessNumbered"/>
    <dgm:cxn modelId="{05250CAF-B02B-FA4E-97A5-C5D62B52250E}" type="presParOf" srcId="{C882FD05-C43F-4F46-8EFC-90B80D682AA3}" destId="{0AF7E7C5-F3B8-A24A-BB8F-67B7111C7E33}" srcOrd="5" destOrd="0" presId="urn:microsoft.com/office/officeart/2016/7/layout/LinearBlockProcessNumbered"/>
    <dgm:cxn modelId="{3C047134-5BA8-D948-A1DB-95076A90BCE3}" type="presParOf" srcId="{C882FD05-C43F-4F46-8EFC-90B80D682AA3}" destId="{AE3E33D4-7EC8-D249-BAB0-33D7A8367AC6}" srcOrd="6" destOrd="0" presId="urn:microsoft.com/office/officeart/2016/7/layout/LinearBlockProcessNumbered"/>
    <dgm:cxn modelId="{8AC11015-87A6-1D41-9064-249D9568D923}" type="presParOf" srcId="{AE3E33D4-7EC8-D249-BAB0-33D7A8367AC6}" destId="{AD9EBCB2-6024-9D4E-83D2-46C5D1A5EA92}" srcOrd="0" destOrd="0" presId="urn:microsoft.com/office/officeart/2016/7/layout/LinearBlockProcessNumbered"/>
    <dgm:cxn modelId="{F0C623F7-61AA-CA41-AD5D-AADFE702B037}" type="presParOf" srcId="{AE3E33D4-7EC8-D249-BAB0-33D7A8367AC6}" destId="{3BF84989-5D04-3E44-92AF-3C8A88650370}" srcOrd="1" destOrd="0" presId="urn:microsoft.com/office/officeart/2016/7/layout/LinearBlockProcessNumbered"/>
    <dgm:cxn modelId="{C70155C4-67F3-CB4F-A9DC-E465E05F8329}" type="presParOf" srcId="{AE3E33D4-7EC8-D249-BAB0-33D7A8367AC6}" destId="{BDDB5C7D-0158-CC4F-8356-BF657D2B42E2}" srcOrd="2" destOrd="0" presId="urn:microsoft.com/office/officeart/2016/7/layout/LinearBlockProcessNumbered"/>
    <dgm:cxn modelId="{29E39165-2AF2-844B-A260-3DC15AF4ED1F}" type="presParOf" srcId="{C882FD05-C43F-4F46-8EFC-90B80D682AA3}" destId="{AD3884CA-A12C-8141-937E-787628257811}" srcOrd="7" destOrd="0" presId="urn:microsoft.com/office/officeart/2016/7/layout/LinearBlockProcessNumbered"/>
    <dgm:cxn modelId="{9D2BD5A3-6F76-AF46-BD57-734982D6B263}" type="presParOf" srcId="{C882FD05-C43F-4F46-8EFC-90B80D682AA3}" destId="{2CF314DF-0D06-B045-9526-87227671A6F8}" srcOrd="8" destOrd="0" presId="urn:microsoft.com/office/officeart/2016/7/layout/LinearBlockProcessNumbered"/>
    <dgm:cxn modelId="{A900F482-DE09-DE4C-A375-2FB2889C540F}" type="presParOf" srcId="{2CF314DF-0D06-B045-9526-87227671A6F8}" destId="{B6B2808B-DFF5-7947-8503-231443EC566E}" srcOrd="0" destOrd="0" presId="urn:microsoft.com/office/officeart/2016/7/layout/LinearBlockProcessNumbered"/>
    <dgm:cxn modelId="{72D83551-E424-DD46-AAAF-D389D2BF4123}" type="presParOf" srcId="{2CF314DF-0D06-B045-9526-87227671A6F8}" destId="{92335D86-8BED-EB4D-89E4-C107D707C0F7}" srcOrd="1" destOrd="0" presId="urn:microsoft.com/office/officeart/2016/7/layout/LinearBlockProcessNumbered"/>
    <dgm:cxn modelId="{D97624E5-F1AA-B840-B1B2-E48200D45E27}" type="presParOf" srcId="{2CF314DF-0D06-B045-9526-87227671A6F8}" destId="{3C0719DD-ECAC-7F4A-8041-589445CA8AE0}" srcOrd="2" destOrd="0" presId="urn:microsoft.com/office/officeart/2016/7/layout/LinearBlockProcessNumbered"/>
    <dgm:cxn modelId="{FF644946-7249-D543-808F-F727AFFE5EA9}" type="presParOf" srcId="{C882FD05-C43F-4F46-8EFC-90B80D682AA3}" destId="{0C35E6C1-926C-DB45-9700-7E9E1DAF70C4}" srcOrd="9" destOrd="0" presId="urn:microsoft.com/office/officeart/2016/7/layout/LinearBlockProcessNumbered"/>
    <dgm:cxn modelId="{9949FFBA-5B24-C049-985D-C4FB5DEAA337}" type="presParOf" srcId="{C882FD05-C43F-4F46-8EFC-90B80D682AA3}" destId="{C40652FB-C6EC-7543-9FE1-48A268C0E47F}" srcOrd="10" destOrd="0" presId="urn:microsoft.com/office/officeart/2016/7/layout/LinearBlockProcessNumbered"/>
    <dgm:cxn modelId="{3CC8E86C-E76B-364F-B993-6FA7685AB47E}" type="presParOf" srcId="{C40652FB-C6EC-7543-9FE1-48A268C0E47F}" destId="{83490C70-71C1-7943-8EE9-E7B1986234D3}" srcOrd="0" destOrd="0" presId="urn:microsoft.com/office/officeart/2016/7/layout/LinearBlockProcessNumbered"/>
    <dgm:cxn modelId="{F09E5588-071B-3E48-A3C9-74DE88C36A79}" type="presParOf" srcId="{C40652FB-C6EC-7543-9FE1-48A268C0E47F}" destId="{AFCFB53B-9100-7845-97CD-B562BD279669}" srcOrd="1" destOrd="0" presId="urn:microsoft.com/office/officeart/2016/7/layout/LinearBlockProcessNumbered"/>
    <dgm:cxn modelId="{E2B36442-FA37-D448-BC9D-13E358BDA2BF}" type="presParOf" srcId="{C40652FB-C6EC-7543-9FE1-48A268C0E47F}" destId="{A7848B5F-00B8-F847-BA59-7E9CEBB43046}" srcOrd="2" destOrd="0" presId="urn:microsoft.com/office/officeart/2016/7/layout/LinearBlockProcessNumbered"/>
    <dgm:cxn modelId="{A85D5D36-E70E-B346-A3F8-1E3F726BA2B1}" type="presParOf" srcId="{C882FD05-C43F-4F46-8EFC-90B80D682AA3}" destId="{24BE8237-E05B-3A4E-BBF8-60E0EA1AE70C}" srcOrd="11" destOrd="0" presId="urn:microsoft.com/office/officeart/2016/7/layout/LinearBlockProcessNumbered"/>
    <dgm:cxn modelId="{9145F828-31C3-3746-8468-5969A6027BF9}" type="presParOf" srcId="{C882FD05-C43F-4F46-8EFC-90B80D682AA3}" destId="{E08B8E5A-B7D9-9E4F-BE5C-01B595062FE1}" srcOrd="12" destOrd="0" presId="urn:microsoft.com/office/officeart/2016/7/layout/LinearBlockProcessNumbered"/>
    <dgm:cxn modelId="{503E8F7D-CBA6-D645-9C5F-C0E9E535B493}" type="presParOf" srcId="{E08B8E5A-B7D9-9E4F-BE5C-01B595062FE1}" destId="{B75EF29D-4630-5545-A714-07DE1CE37C42}" srcOrd="0" destOrd="0" presId="urn:microsoft.com/office/officeart/2016/7/layout/LinearBlockProcessNumbered"/>
    <dgm:cxn modelId="{490162D5-1B57-E74B-84A2-ADDB5916C0F3}" type="presParOf" srcId="{E08B8E5A-B7D9-9E4F-BE5C-01B595062FE1}" destId="{2B5DD717-B880-D248-BCAC-C548FD272D54}" srcOrd="1" destOrd="0" presId="urn:microsoft.com/office/officeart/2016/7/layout/LinearBlockProcessNumbered"/>
    <dgm:cxn modelId="{9D5C4914-1D3F-3D47-85C3-DEF634E90904}" type="presParOf" srcId="{E08B8E5A-B7D9-9E4F-BE5C-01B595062FE1}" destId="{8BB5F770-A452-1D4C-B556-CC93E5FEC80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91B9CD3-D2EF-41BA-92D7-E8FCA908C9F5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55A0EE0-2A27-416C-A129-F4A4968425D2}">
      <dgm:prSet/>
      <dgm:spPr/>
      <dgm:t>
        <a:bodyPr/>
        <a:lstStyle/>
        <a:p>
          <a:r>
            <a:rPr lang="en-GB" b="1" i="0"/>
            <a:t>Wat ging goed?</a:t>
          </a:r>
          <a:endParaRPr lang="en-US"/>
        </a:p>
      </dgm:t>
    </dgm:pt>
    <dgm:pt modelId="{F0C1D91B-7388-418E-9DEE-ECF0B43CAE21}" type="parTrans" cxnId="{C3B64D54-81A4-4C7D-A54B-EBC19B5A1B4E}">
      <dgm:prSet/>
      <dgm:spPr/>
      <dgm:t>
        <a:bodyPr/>
        <a:lstStyle/>
        <a:p>
          <a:endParaRPr lang="en-US"/>
        </a:p>
      </dgm:t>
    </dgm:pt>
    <dgm:pt modelId="{E80696F8-FB25-4DD1-898F-5E88C3D8D2F8}" type="sibTrans" cxnId="{C3B64D54-81A4-4C7D-A54B-EBC19B5A1B4E}">
      <dgm:prSet/>
      <dgm:spPr/>
      <dgm:t>
        <a:bodyPr/>
        <a:lstStyle/>
        <a:p>
          <a:endParaRPr lang="en-US"/>
        </a:p>
      </dgm:t>
    </dgm:pt>
    <dgm:pt modelId="{555EA3EC-A922-4ADE-8333-A3B87A3EE4BC}">
      <dgm:prSet/>
      <dgm:spPr/>
      <dgm:t>
        <a:bodyPr/>
        <a:lstStyle/>
        <a:p>
          <a:r>
            <a:rPr lang="en-GB" b="0" i="0"/>
            <a:t>Implementatie meertaligheid met Laravel's taalfuncties</a:t>
          </a:r>
          <a:endParaRPr lang="en-US"/>
        </a:p>
      </dgm:t>
    </dgm:pt>
    <dgm:pt modelId="{323742B1-1769-4004-A4AF-D298031D56EA}" type="parTrans" cxnId="{CD865BF2-38AC-4571-9084-56E32EEEA0C8}">
      <dgm:prSet/>
      <dgm:spPr/>
      <dgm:t>
        <a:bodyPr/>
        <a:lstStyle/>
        <a:p>
          <a:endParaRPr lang="en-US"/>
        </a:p>
      </dgm:t>
    </dgm:pt>
    <dgm:pt modelId="{695F8AC2-B6A8-48DB-BD2F-F240F3FBBEA9}" type="sibTrans" cxnId="{CD865BF2-38AC-4571-9084-56E32EEEA0C8}">
      <dgm:prSet/>
      <dgm:spPr/>
      <dgm:t>
        <a:bodyPr/>
        <a:lstStyle/>
        <a:p>
          <a:endParaRPr lang="en-US"/>
        </a:p>
      </dgm:t>
    </dgm:pt>
    <dgm:pt modelId="{60230FAE-D4E5-42D6-9BD4-52E1587997A3}">
      <dgm:prSet/>
      <dgm:spPr/>
      <dgm:t>
        <a:bodyPr/>
        <a:lstStyle/>
        <a:p>
          <a:r>
            <a:rPr lang="en-GB" b="0" i="0" dirty="0" err="1"/>
            <a:t>Polymorfische</a:t>
          </a:r>
          <a:r>
            <a:rPr lang="en-GB" b="0" i="0" dirty="0"/>
            <a:t> </a:t>
          </a:r>
          <a:r>
            <a:rPr lang="en-GB" b="0" i="0" dirty="0" err="1"/>
            <a:t>relaties</a:t>
          </a:r>
          <a:r>
            <a:rPr lang="en-GB" b="0" i="0" dirty="0"/>
            <a:t> </a:t>
          </a:r>
          <a:r>
            <a:rPr lang="en-GB" b="0" i="0" dirty="0" err="1"/>
            <a:t>voor</a:t>
          </a:r>
          <a:r>
            <a:rPr lang="en-GB" b="0" i="0" dirty="0"/>
            <a:t> </a:t>
          </a:r>
          <a:r>
            <a:rPr lang="en-GB" b="0" i="0" dirty="0" err="1"/>
            <a:t>foto's</a:t>
          </a:r>
          <a:r>
            <a:rPr lang="en-GB" b="0" i="0" dirty="0"/>
            <a:t> met </a:t>
          </a:r>
          <a:r>
            <a:rPr lang="en-GB" b="0" i="0" dirty="0" err="1"/>
            <a:t>efficiënte</a:t>
          </a:r>
          <a:r>
            <a:rPr lang="en-GB" b="0" i="0" dirty="0"/>
            <a:t> database-</a:t>
          </a:r>
          <a:r>
            <a:rPr lang="en-GB" b="0" i="0" dirty="0" err="1"/>
            <a:t>opslag</a:t>
          </a:r>
          <a:endParaRPr lang="en-US" dirty="0"/>
        </a:p>
      </dgm:t>
    </dgm:pt>
    <dgm:pt modelId="{0B139492-A66E-45F5-90AD-C126FFDFCE5E}" type="parTrans" cxnId="{AE558738-FF70-4AC6-BCFE-875A2C2C51CF}">
      <dgm:prSet/>
      <dgm:spPr/>
      <dgm:t>
        <a:bodyPr/>
        <a:lstStyle/>
        <a:p>
          <a:endParaRPr lang="en-US"/>
        </a:p>
      </dgm:t>
    </dgm:pt>
    <dgm:pt modelId="{00D44A8B-BBEE-43CF-A817-7FFAA9F8AA2C}" type="sibTrans" cxnId="{AE558738-FF70-4AC6-BCFE-875A2C2C51CF}">
      <dgm:prSet/>
      <dgm:spPr/>
      <dgm:t>
        <a:bodyPr/>
        <a:lstStyle/>
        <a:p>
          <a:endParaRPr lang="en-US"/>
        </a:p>
      </dgm:t>
    </dgm:pt>
    <dgm:pt modelId="{5E603DE5-AC28-483F-8E0A-9064B83C3A2F}">
      <dgm:prSet/>
      <dgm:spPr/>
      <dgm:t>
        <a:bodyPr/>
        <a:lstStyle/>
        <a:p>
          <a:r>
            <a:rPr lang="en-GB" b="0" i="0" dirty="0" err="1"/>
            <a:t>Moderne</a:t>
          </a:r>
          <a:r>
            <a:rPr lang="en-GB" b="0" i="0" dirty="0"/>
            <a:t> UI met Bootstrap </a:t>
          </a:r>
          <a:r>
            <a:rPr lang="en-GB" b="0" i="0" dirty="0" err="1"/>
            <a:t>en</a:t>
          </a:r>
          <a:r>
            <a:rPr lang="en-GB" b="0" i="0" dirty="0"/>
            <a:t> custom CSS</a:t>
          </a:r>
          <a:endParaRPr lang="en-US" dirty="0"/>
        </a:p>
      </dgm:t>
    </dgm:pt>
    <dgm:pt modelId="{BAE2309D-C5D2-4920-A78E-65555B796CF7}" type="parTrans" cxnId="{7DBBB122-4478-4116-B75C-0070FE0B3E30}">
      <dgm:prSet/>
      <dgm:spPr/>
      <dgm:t>
        <a:bodyPr/>
        <a:lstStyle/>
        <a:p>
          <a:endParaRPr lang="en-US"/>
        </a:p>
      </dgm:t>
    </dgm:pt>
    <dgm:pt modelId="{A217FE7E-F5BE-4F9E-857D-4C71002E2419}" type="sibTrans" cxnId="{7DBBB122-4478-4116-B75C-0070FE0B3E30}">
      <dgm:prSet/>
      <dgm:spPr/>
      <dgm:t>
        <a:bodyPr/>
        <a:lstStyle/>
        <a:p>
          <a:endParaRPr lang="en-US"/>
        </a:p>
      </dgm:t>
    </dgm:pt>
    <dgm:pt modelId="{866714DD-BC09-4FDD-8F1C-FDF3A1DE35EC}">
      <dgm:prSet/>
      <dgm:spPr/>
      <dgm:t>
        <a:bodyPr/>
        <a:lstStyle/>
        <a:p>
          <a:r>
            <a:rPr lang="en-GB" b="0" i="0" dirty="0" err="1"/>
            <a:t>Gestructureerde</a:t>
          </a:r>
          <a:r>
            <a:rPr lang="en-GB" b="0" i="0" dirty="0"/>
            <a:t> </a:t>
          </a:r>
          <a:r>
            <a:rPr lang="en-GB" b="0" i="0" dirty="0" err="1"/>
            <a:t>projectaanpak</a:t>
          </a:r>
          <a:r>
            <a:rPr lang="en-GB" b="0" i="0" dirty="0"/>
            <a:t> </a:t>
          </a:r>
          <a:r>
            <a:rPr lang="en-GB" b="0" i="0" dirty="0" err="1"/>
            <a:t>en</a:t>
          </a:r>
          <a:r>
            <a:rPr lang="en-GB" b="0" i="0" dirty="0"/>
            <a:t> </a:t>
          </a:r>
          <a:r>
            <a:rPr lang="en-GB" b="0" i="0" dirty="0" err="1"/>
            <a:t>documentatie</a:t>
          </a:r>
          <a:endParaRPr lang="en-US" dirty="0"/>
        </a:p>
      </dgm:t>
    </dgm:pt>
    <dgm:pt modelId="{2438B4D6-CFC2-4363-9313-4D7913667380}" type="parTrans" cxnId="{74A2375A-1E47-4E76-A158-6B33C3BBC3AB}">
      <dgm:prSet/>
      <dgm:spPr/>
      <dgm:t>
        <a:bodyPr/>
        <a:lstStyle/>
        <a:p>
          <a:endParaRPr lang="en-US"/>
        </a:p>
      </dgm:t>
    </dgm:pt>
    <dgm:pt modelId="{3BC0E0AE-ADCE-46A7-8B7E-CE5791C9F2CA}" type="sibTrans" cxnId="{74A2375A-1E47-4E76-A158-6B33C3BBC3AB}">
      <dgm:prSet/>
      <dgm:spPr/>
      <dgm:t>
        <a:bodyPr/>
        <a:lstStyle/>
        <a:p>
          <a:endParaRPr lang="en-US"/>
        </a:p>
      </dgm:t>
    </dgm:pt>
    <dgm:pt modelId="{71083B3E-BC9E-41CF-A071-04BAF68C4381}">
      <dgm:prSet/>
      <dgm:spPr/>
      <dgm:t>
        <a:bodyPr/>
        <a:lstStyle/>
        <a:p>
          <a:r>
            <a:rPr lang="en-GB" b="1" i="0"/>
            <a:t>Wat kon beter?</a:t>
          </a:r>
          <a:endParaRPr lang="en-US"/>
        </a:p>
      </dgm:t>
    </dgm:pt>
    <dgm:pt modelId="{847C9516-BD65-404A-B38D-4F28DDB5E6CF}" type="parTrans" cxnId="{0AA53925-BF5D-41FE-93AE-12D9C75FD49D}">
      <dgm:prSet/>
      <dgm:spPr/>
      <dgm:t>
        <a:bodyPr/>
        <a:lstStyle/>
        <a:p>
          <a:endParaRPr lang="en-US"/>
        </a:p>
      </dgm:t>
    </dgm:pt>
    <dgm:pt modelId="{710D1F73-2327-4DE5-8734-1D8080B20203}" type="sibTrans" cxnId="{0AA53925-BF5D-41FE-93AE-12D9C75FD49D}">
      <dgm:prSet/>
      <dgm:spPr/>
      <dgm:t>
        <a:bodyPr/>
        <a:lstStyle/>
        <a:p>
          <a:endParaRPr lang="en-US"/>
        </a:p>
      </dgm:t>
    </dgm:pt>
    <dgm:pt modelId="{EF0FAB4B-0D32-4620-90F7-0CC21B017753}">
      <dgm:prSet/>
      <dgm:spPr/>
      <dgm:t>
        <a:bodyPr/>
        <a:lstStyle/>
        <a:p>
          <a:r>
            <a:rPr lang="en-GB" b="0" i="0" dirty="0"/>
            <a:t>Planning van </a:t>
          </a:r>
          <a:r>
            <a:rPr lang="en-GB" b="0" i="0" dirty="0" err="1"/>
            <a:t>complexe</a:t>
          </a:r>
          <a:r>
            <a:rPr lang="en-GB" b="0" i="0" dirty="0"/>
            <a:t> </a:t>
          </a:r>
          <a:r>
            <a:rPr lang="en-GB" b="0" i="0" dirty="0" err="1"/>
            <a:t>functionaliteiten</a:t>
          </a:r>
          <a:r>
            <a:rPr lang="en-GB" b="0" i="0" dirty="0"/>
            <a:t> </a:t>
          </a:r>
          <a:r>
            <a:rPr lang="en-GB" b="0" i="0" dirty="0" err="1"/>
            <a:t>zoals</a:t>
          </a:r>
          <a:r>
            <a:rPr lang="en-GB" b="0" i="0" dirty="0"/>
            <a:t> </a:t>
          </a:r>
          <a:r>
            <a:rPr lang="en-GB" b="0" i="0" dirty="0" err="1"/>
            <a:t>foto</a:t>
          </a:r>
          <a:r>
            <a:rPr lang="en-GB" b="0" i="0" dirty="0"/>
            <a:t>-upload</a:t>
          </a:r>
          <a:endParaRPr lang="en-US" dirty="0"/>
        </a:p>
      </dgm:t>
    </dgm:pt>
    <dgm:pt modelId="{35E247D9-FE7C-4E3C-A115-C641D55C9BAD}" type="parTrans" cxnId="{8E97C570-E702-42E0-BA6D-416AFEDBEAEE}">
      <dgm:prSet/>
      <dgm:spPr/>
      <dgm:t>
        <a:bodyPr/>
        <a:lstStyle/>
        <a:p>
          <a:endParaRPr lang="en-US"/>
        </a:p>
      </dgm:t>
    </dgm:pt>
    <dgm:pt modelId="{87BF8678-EB7F-4AC4-9320-A52E46BC8527}" type="sibTrans" cxnId="{8E97C570-E702-42E0-BA6D-416AFEDBEAEE}">
      <dgm:prSet/>
      <dgm:spPr/>
      <dgm:t>
        <a:bodyPr/>
        <a:lstStyle/>
        <a:p>
          <a:endParaRPr lang="en-US"/>
        </a:p>
      </dgm:t>
    </dgm:pt>
    <dgm:pt modelId="{81BCB777-892F-4943-AB5C-7BBAF81253E9}">
      <dgm:prSet/>
      <dgm:spPr/>
      <dgm:t>
        <a:bodyPr/>
        <a:lstStyle/>
        <a:p>
          <a:r>
            <a:rPr lang="en-GB" b="0" i="0" dirty="0"/>
            <a:t>Code </a:t>
          </a:r>
          <a:r>
            <a:rPr lang="en-GB" b="0" i="0" dirty="0" err="1"/>
            <a:t>organisatie</a:t>
          </a:r>
          <a:r>
            <a:rPr lang="en-GB" b="0" i="0" dirty="0"/>
            <a:t> </a:t>
          </a:r>
          <a:r>
            <a:rPr lang="en-GB" b="0" i="0" dirty="0" err="1"/>
            <a:t>en</a:t>
          </a:r>
          <a:r>
            <a:rPr lang="en-GB" b="0" i="0" dirty="0"/>
            <a:t> </a:t>
          </a:r>
          <a:r>
            <a:rPr lang="en-GB" b="0" i="0" dirty="0" err="1"/>
            <a:t>herbruikbaarheid</a:t>
          </a:r>
          <a:r>
            <a:rPr lang="en-GB" b="0" i="0" dirty="0"/>
            <a:t> van </a:t>
          </a:r>
          <a:r>
            <a:rPr lang="en-GB" b="0" i="0" dirty="0" err="1"/>
            <a:t>componenten</a:t>
          </a:r>
          <a:endParaRPr lang="en-US" dirty="0"/>
        </a:p>
      </dgm:t>
    </dgm:pt>
    <dgm:pt modelId="{BAD64B1B-25F3-491B-AF4F-F97E47C2A7DC}" type="parTrans" cxnId="{35219677-61CB-4BC8-A1C8-F207D4414AFF}">
      <dgm:prSet/>
      <dgm:spPr/>
      <dgm:t>
        <a:bodyPr/>
        <a:lstStyle/>
        <a:p>
          <a:endParaRPr lang="en-US"/>
        </a:p>
      </dgm:t>
    </dgm:pt>
    <dgm:pt modelId="{F7315CFF-5E7C-4CF1-AFDD-1CAA023F845E}" type="sibTrans" cxnId="{35219677-61CB-4BC8-A1C8-F207D4414AFF}">
      <dgm:prSet/>
      <dgm:spPr/>
      <dgm:t>
        <a:bodyPr/>
        <a:lstStyle/>
        <a:p>
          <a:endParaRPr lang="en-US"/>
        </a:p>
      </dgm:t>
    </dgm:pt>
    <dgm:pt modelId="{A4261EE4-1166-4B2D-931F-F8E5595610A6}">
      <dgm:prSet/>
      <dgm:spPr/>
      <dgm:t>
        <a:bodyPr/>
        <a:lstStyle/>
        <a:p>
          <a:r>
            <a:rPr lang="en-GB" b="0" i="0"/>
            <a:t>Automatische tests voor kritieke functionaliteit</a:t>
          </a:r>
          <a:endParaRPr lang="en-US"/>
        </a:p>
      </dgm:t>
    </dgm:pt>
    <dgm:pt modelId="{E8DEA0B0-BBC3-4512-9FE6-44C18718A7E7}" type="parTrans" cxnId="{EBEEFA1A-E1CC-4EA7-9EE5-0B02938331B9}">
      <dgm:prSet/>
      <dgm:spPr/>
      <dgm:t>
        <a:bodyPr/>
        <a:lstStyle/>
        <a:p>
          <a:endParaRPr lang="en-US"/>
        </a:p>
      </dgm:t>
    </dgm:pt>
    <dgm:pt modelId="{FB40D67A-2E2B-4282-AE0D-BA20E7C055C1}" type="sibTrans" cxnId="{EBEEFA1A-E1CC-4EA7-9EE5-0B02938331B9}">
      <dgm:prSet/>
      <dgm:spPr/>
      <dgm:t>
        <a:bodyPr/>
        <a:lstStyle/>
        <a:p>
          <a:endParaRPr lang="en-US"/>
        </a:p>
      </dgm:t>
    </dgm:pt>
    <dgm:pt modelId="{51FA7FB1-FBA1-48A2-A1CD-41F8585DF3F7}">
      <dgm:prSet/>
      <dgm:spPr/>
      <dgm:t>
        <a:bodyPr/>
        <a:lstStyle/>
        <a:p>
          <a:r>
            <a:rPr lang="en-GB" b="0" i="0"/>
            <a:t>Performanceoptimalisatie voor afbeeldingen</a:t>
          </a:r>
          <a:endParaRPr lang="en-US"/>
        </a:p>
      </dgm:t>
    </dgm:pt>
    <dgm:pt modelId="{7DB93314-0FB4-41BD-9C1D-8733A1038AC2}" type="parTrans" cxnId="{491C13BF-D5F5-4E87-81D7-61BCE3A6F8CA}">
      <dgm:prSet/>
      <dgm:spPr/>
      <dgm:t>
        <a:bodyPr/>
        <a:lstStyle/>
        <a:p>
          <a:endParaRPr lang="en-US"/>
        </a:p>
      </dgm:t>
    </dgm:pt>
    <dgm:pt modelId="{BC05ED1E-09A0-4F0B-8DCA-EEA15240E723}" type="sibTrans" cxnId="{491C13BF-D5F5-4E87-81D7-61BCE3A6F8CA}">
      <dgm:prSet/>
      <dgm:spPr/>
      <dgm:t>
        <a:bodyPr/>
        <a:lstStyle/>
        <a:p>
          <a:endParaRPr lang="en-US"/>
        </a:p>
      </dgm:t>
    </dgm:pt>
    <dgm:pt modelId="{5B9D9D81-B293-4A86-AF98-70DD803D503B}">
      <dgm:prSet/>
      <dgm:spPr/>
      <dgm:t>
        <a:bodyPr/>
        <a:lstStyle/>
        <a:p>
          <a:r>
            <a:rPr lang="en-GB" b="1" i="0"/>
            <a:t>Leerpunten</a:t>
          </a:r>
          <a:endParaRPr lang="en-US"/>
        </a:p>
      </dgm:t>
    </dgm:pt>
    <dgm:pt modelId="{6454FF18-46DB-4B98-B018-4800F447C3D8}" type="parTrans" cxnId="{0C10AC55-AC5C-4B28-BD07-D698D6A81FD9}">
      <dgm:prSet/>
      <dgm:spPr/>
      <dgm:t>
        <a:bodyPr/>
        <a:lstStyle/>
        <a:p>
          <a:endParaRPr lang="en-US"/>
        </a:p>
      </dgm:t>
    </dgm:pt>
    <dgm:pt modelId="{57E62425-08D7-4B3A-95A1-2359D9B9AC5F}" type="sibTrans" cxnId="{0C10AC55-AC5C-4B28-BD07-D698D6A81FD9}">
      <dgm:prSet/>
      <dgm:spPr/>
      <dgm:t>
        <a:bodyPr/>
        <a:lstStyle/>
        <a:p>
          <a:endParaRPr lang="en-US"/>
        </a:p>
      </dgm:t>
    </dgm:pt>
    <dgm:pt modelId="{B5F62A30-8BC3-4320-B29E-6A248D81AD2C}">
      <dgm:prSet/>
      <dgm:spPr/>
      <dgm:t>
        <a:bodyPr/>
        <a:lstStyle/>
        <a:p>
          <a:r>
            <a:rPr lang="en-US" dirty="0"/>
            <a:t>Op </a:t>
          </a:r>
          <a:r>
            <a:rPr lang="en-US" dirty="0" err="1"/>
            <a:t>tijd</a:t>
          </a:r>
          <a:r>
            <a:rPr lang="en-US" dirty="0"/>
            <a:t> </a:t>
          </a:r>
          <a:r>
            <a:rPr lang="en-US" dirty="0" err="1"/>
            <a:t>inleveren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goed</a:t>
          </a:r>
          <a:r>
            <a:rPr lang="en-US" dirty="0"/>
            <a:t> </a:t>
          </a:r>
          <a:r>
            <a:rPr lang="en-US" dirty="0" err="1"/>
            <a:t>voorbereiden</a:t>
          </a:r>
          <a:endParaRPr lang="en-US" dirty="0"/>
        </a:p>
      </dgm:t>
    </dgm:pt>
    <dgm:pt modelId="{E17AA0B9-5D84-48A7-9DDE-476336A750B6}" type="parTrans" cxnId="{6CAA6398-0696-469D-8ACF-41A999CB1CDA}">
      <dgm:prSet/>
      <dgm:spPr/>
      <dgm:t>
        <a:bodyPr/>
        <a:lstStyle/>
        <a:p>
          <a:endParaRPr lang="en-US"/>
        </a:p>
      </dgm:t>
    </dgm:pt>
    <dgm:pt modelId="{7D5F370E-2C91-4791-A76C-A752A6B00586}" type="sibTrans" cxnId="{6CAA6398-0696-469D-8ACF-41A999CB1CDA}">
      <dgm:prSet/>
      <dgm:spPr/>
      <dgm:t>
        <a:bodyPr/>
        <a:lstStyle/>
        <a:p>
          <a:endParaRPr lang="en-US"/>
        </a:p>
      </dgm:t>
    </dgm:pt>
    <dgm:pt modelId="{2DDA9FE0-1709-4F43-BD75-CE53DA195C33}">
      <dgm:prSet/>
      <dgm:spPr/>
      <dgm:t>
        <a:bodyPr/>
        <a:lstStyle/>
        <a:p>
          <a:r>
            <a:rPr lang="en-GB" b="0" i="0"/>
            <a:t>Frontend development met responsive design</a:t>
          </a:r>
          <a:endParaRPr lang="en-US"/>
        </a:p>
      </dgm:t>
    </dgm:pt>
    <dgm:pt modelId="{C14B74CF-077E-460B-B947-116397E66509}" type="parTrans" cxnId="{20EB9BF3-9081-4A6E-A474-34A2DFF08C64}">
      <dgm:prSet/>
      <dgm:spPr/>
      <dgm:t>
        <a:bodyPr/>
        <a:lstStyle/>
        <a:p>
          <a:endParaRPr lang="en-US"/>
        </a:p>
      </dgm:t>
    </dgm:pt>
    <dgm:pt modelId="{E13950AF-E27E-4FD8-AE04-F9C8630C97F3}" type="sibTrans" cxnId="{20EB9BF3-9081-4A6E-A474-34A2DFF08C64}">
      <dgm:prSet/>
      <dgm:spPr/>
      <dgm:t>
        <a:bodyPr/>
        <a:lstStyle/>
        <a:p>
          <a:endParaRPr lang="en-US"/>
        </a:p>
      </dgm:t>
    </dgm:pt>
    <dgm:pt modelId="{EA03378A-B83F-463C-A82F-68C5E2CBBF99}">
      <dgm:prSet/>
      <dgm:spPr/>
      <dgm:t>
        <a:bodyPr/>
        <a:lstStyle/>
        <a:p>
          <a:r>
            <a:rPr lang="en-GB" b="0" i="0"/>
            <a:t>Efficiënt projectmanagement en documentatie</a:t>
          </a:r>
          <a:endParaRPr lang="en-US"/>
        </a:p>
      </dgm:t>
    </dgm:pt>
    <dgm:pt modelId="{57667D8A-8DA6-4BDF-B1BA-D8251865F7E5}" type="parTrans" cxnId="{1DE4B801-95B5-48A4-A23E-DD8122D683DF}">
      <dgm:prSet/>
      <dgm:spPr/>
      <dgm:t>
        <a:bodyPr/>
        <a:lstStyle/>
        <a:p>
          <a:endParaRPr lang="en-US"/>
        </a:p>
      </dgm:t>
    </dgm:pt>
    <dgm:pt modelId="{3C2C2A48-A381-44A3-A77F-F7809E3567E8}" type="sibTrans" cxnId="{1DE4B801-95B5-48A4-A23E-DD8122D683DF}">
      <dgm:prSet/>
      <dgm:spPr/>
      <dgm:t>
        <a:bodyPr/>
        <a:lstStyle/>
        <a:p>
          <a:endParaRPr lang="en-US"/>
        </a:p>
      </dgm:t>
    </dgm:pt>
    <dgm:pt modelId="{8AE50CD6-93D8-4653-B07D-04952F0F87FC}">
      <dgm:prSet/>
      <dgm:spPr/>
      <dgm:t>
        <a:bodyPr/>
        <a:lstStyle/>
        <a:p>
          <a:r>
            <a:rPr lang="en-GB" b="0" i="0" dirty="0" err="1"/>
            <a:t>Testgedreven</a:t>
          </a:r>
          <a:r>
            <a:rPr lang="en-GB" b="0" i="0" dirty="0"/>
            <a:t> </a:t>
          </a:r>
          <a:r>
            <a:rPr lang="en-GB" b="0" i="0" dirty="0" err="1"/>
            <a:t>ontwikkeling</a:t>
          </a:r>
          <a:endParaRPr lang="en-US" dirty="0"/>
        </a:p>
      </dgm:t>
    </dgm:pt>
    <dgm:pt modelId="{8376EAC9-30BE-42EA-A120-0E6BC1BC74B8}" type="parTrans" cxnId="{974D7C8A-2C46-4802-BBDC-E4B5A822DF46}">
      <dgm:prSet/>
      <dgm:spPr/>
      <dgm:t>
        <a:bodyPr/>
        <a:lstStyle/>
        <a:p>
          <a:endParaRPr lang="en-US"/>
        </a:p>
      </dgm:t>
    </dgm:pt>
    <dgm:pt modelId="{D702FF88-AAAF-4F28-8C7E-4A78828F2127}" type="sibTrans" cxnId="{974D7C8A-2C46-4802-BBDC-E4B5A822DF46}">
      <dgm:prSet/>
      <dgm:spPr/>
      <dgm:t>
        <a:bodyPr/>
        <a:lstStyle/>
        <a:p>
          <a:endParaRPr lang="en-US"/>
        </a:p>
      </dgm:t>
    </dgm:pt>
    <dgm:pt modelId="{4FDE60C1-0282-8A40-AD61-5E6EFDF3EBDA}" type="pres">
      <dgm:prSet presAssocID="{C91B9CD3-D2EF-41BA-92D7-E8FCA908C9F5}" presName="diagram" presStyleCnt="0">
        <dgm:presLayoutVars>
          <dgm:dir/>
          <dgm:resizeHandles val="exact"/>
        </dgm:presLayoutVars>
      </dgm:prSet>
      <dgm:spPr/>
    </dgm:pt>
    <dgm:pt modelId="{1B45C26B-516E-2948-9DC1-19CF56265B1D}" type="pres">
      <dgm:prSet presAssocID="{C55A0EE0-2A27-416C-A129-F4A4968425D2}" presName="node" presStyleLbl="node1" presStyleIdx="0" presStyleCnt="15">
        <dgm:presLayoutVars>
          <dgm:bulletEnabled val="1"/>
        </dgm:presLayoutVars>
      </dgm:prSet>
      <dgm:spPr/>
    </dgm:pt>
    <dgm:pt modelId="{337E4D74-7612-D947-83B8-0C9968FAC6C1}" type="pres">
      <dgm:prSet presAssocID="{E80696F8-FB25-4DD1-898F-5E88C3D8D2F8}" presName="sibTrans" presStyleCnt="0"/>
      <dgm:spPr/>
    </dgm:pt>
    <dgm:pt modelId="{B0BE6BB1-0998-414A-BE4E-0A9EA5D3D803}" type="pres">
      <dgm:prSet presAssocID="{555EA3EC-A922-4ADE-8333-A3B87A3EE4BC}" presName="node" presStyleLbl="node1" presStyleIdx="1" presStyleCnt="15">
        <dgm:presLayoutVars>
          <dgm:bulletEnabled val="1"/>
        </dgm:presLayoutVars>
      </dgm:prSet>
      <dgm:spPr/>
    </dgm:pt>
    <dgm:pt modelId="{975C7E14-6B94-534F-887C-7036F8F18CC7}" type="pres">
      <dgm:prSet presAssocID="{695F8AC2-B6A8-48DB-BD2F-F240F3FBBEA9}" presName="sibTrans" presStyleCnt="0"/>
      <dgm:spPr/>
    </dgm:pt>
    <dgm:pt modelId="{30EDA926-4058-004E-BAC6-F66379513564}" type="pres">
      <dgm:prSet presAssocID="{60230FAE-D4E5-42D6-9BD4-52E1587997A3}" presName="node" presStyleLbl="node1" presStyleIdx="2" presStyleCnt="15">
        <dgm:presLayoutVars>
          <dgm:bulletEnabled val="1"/>
        </dgm:presLayoutVars>
      </dgm:prSet>
      <dgm:spPr/>
    </dgm:pt>
    <dgm:pt modelId="{C95617CF-AAA9-0E45-B3D7-74292BD0116F}" type="pres">
      <dgm:prSet presAssocID="{00D44A8B-BBEE-43CF-A817-7FFAA9F8AA2C}" presName="sibTrans" presStyleCnt="0"/>
      <dgm:spPr/>
    </dgm:pt>
    <dgm:pt modelId="{7233DAD0-1982-014D-AE99-0D93856B528F}" type="pres">
      <dgm:prSet presAssocID="{5E603DE5-AC28-483F-8E0A-9064B83C3A2F}" presName="node" presStyleLbl="node1" presStyleIdx="3" presStyleCnt="15">
        <dgm:presLayoutVars>
          <dgm:bulletEnabled val="1"/>
        </dgm:presLayoutVars>
      </dgm:prSet>
      <dgm:spPr/>
    </dgm:pt>
    <dgm:pt modelId="{F11C1407-80DC-1E44-9962-774A341EA51F}" type="pres">
      <dgm:prSet presAssocID="{A217FE7E-F5BE-4F9E-857D-4C71002E2419}" presName="sibTrans" presStyleCnt="0"/>
      <dgm:spPr/>
    </dgm:pt>
    <dgm:pt modelId="{9B97C6EC-8EED-EF4C-B496-5A7F699BFC9A}" type="pres">
      <dgm:prSet presAssocID="{866714DD-BC09-4FDD-8F1C-FDF3A1DE35EC}" presName="node" presStyleLbl="node1" presStyleIdx="4" presStyleCnt="15">
        <dgm:presLayoutVars>
          <dgm:bulletEnabled val="1"/>
        </dgm:presLayoutVars>
      </dgm:prSet>
      <dgm:spPr/>
    </dgm:pt>
    <dgm:pt modelId="{94A7ABF4-92C3-9441-8EC2-2CC72609BC86}" type="pres">
      <dgm:prSet presAssocID="{3BC0E0AE-ADCE-46A7-8B7E-CE5791C9F2CA}" presName="sibTrans" presStyleCnt="0"/>
      <dgm:spPr/>
    </dgm:pt>
    <dgm:pt modelId="{8DA6D368-5DAB-5C46-8868-C071A4E6D5EF}" type="pres">
      <dgm:prSet presAssocID="{71083B3E-BC9E-41CF-A071-04BAF68C4381}" presName="node" presStyleLbl="node1" presStyleIdx="5" presStyleCnt="15">
        <dgm:presLayoutVars>
          <dgm:bulletEnabled val="1"/>
        </dgm:presLayoutVars>
      </dgm:prSet>
      <dgm:spPr/>
    </dgm:pt>
    <dgm:pt modelId="{B578B6D7-7271-9D45-BF8A-4E03A298791A}" type="pres">
      <dgm:prSet presAssocID="{710D1F73-2327-4DE5-8734-1D8080B20203}" presName="sibTrans" presStyleCnt="0"/>
      <dgm:spPr/>
    </dgm:pt>
    <dgm:pt modelId="{9154CB2A-3A3E-B742-8EB7-760CD6BE0D52}" type="pres">
      <dgm:prSet presAssocID="{EF0FAB4B-0D32-4620-90F7-0CC21B017753}" presName="node" presStyleLbl="node1" presStyleIdx="6" presStyleCnt="15">
        <dgm:presLayoutVars>
          <dgm:bulletEnabled val="1"/>
        </dgm:presLayoutVars>
      </dgm:prSet>
      <dgm:spPr/>
    </dgm:pt>
    <dgm:pt modelId="{F0A12BDB-688B-064B-A7A2-8BA837D06D96}" type="pres">
      <dgm:prSet presAssocID="{87BF8678-EB7F-4AC4-9320-A52E46BC8527}" presName="sibTrans" presStyleCnt="0"/>
      <dgm:spPr/>
    </dgm:pt>
    <dgm:pt modelId="{D5995DE0-D339-5D41-84E3-F1AD7C7A1CE7}" type="pres">
      <dgm:prSet presAssocID="{81BCB777-892F-4943-AB5C-7BBAF81253E9}" presName="node" presStyleLbl="node1" presStyleIdx="7" presStyleCnt="15">
        <dgm:presLayoutVars>
          <dgm:bulletEnabled val="1"/>
        </dgm:presLayoutVars>
      </dgm:prSet>
      <dgm:spPr/>
    </dgm:pt>
    <dgm:pt modelId="{AC82F765-3CB1-F143-802E-8CED28682157}" type="pres">
      <dgm:prSet presAssocID="{F7315CFF-5E7C-4CF1-AFDD-1CAA023F845E}" presName="sibTrans" presStyleCnt="0"/>
      <dgm:spPr/>
    </dgm:pt>
    <dgm:pt modelId="{0F0680D2-1AD8-6E4C-828A-E90B372A689C}" type="pres">
      <dgm:prSet presAssocID="{A4261EE4-1166-4B2D-931F-F8E5595610A6}" presName="node" presStyleLbl="node1" presStyleIdx="8" presStyleCnt="15">
        <dgm:presLayoutVars>
          <dgm:bulletEnabled val="1"/>
        </dgm:presLayoutVars>
      </dgm:prSet>
      <dgm:spPr/>
    </dgm:pt>
    <dgm:pt modelId="{D0FC079D-821B-DB4C-A758-F87494528E17}" type="pres">
      <dgm:prSet presAssocID="{FB40D67A-2E2B-4282-AE0D-BA20E7C055C1}" presName="sibTrans" presStyleCnt="0"/>
      <dgm:spPr/>
    </dgm:pt>
    <dgm:pt modelId="{78905EDC-DFF0-B248-A52F-3DB8631933F3}" type="pres">
      <dgm:prSet presAssocID="{51FA7FB1-FBA1-48A2-A1CD-41F8585DF3F7}" presName="node" presStyleLbl="node1" presStyleIdx="9" presStyleCnt="15">
        <dgm:presLayoutVars>
          <dgm:bulletEnabled val="1"/>
        </dgm:presLayoutVars>
      </dgm:prSet>
      <dgm:spPr/>
    </dgm:pt>
    <dgm:pt modelId="{44EF17BE-2BA4-C248-A8BC-9EC86D293AFF}" type="pres">
      <dgm:prSet presAssocID="{BC05ED1E-09A0-4F0B-8DCA-EEA15240E723}" presName="sibTrans" presStyleCnt="0"/>
      <dgm:spPr/>
    </dgm:pt>
    <dgm:pt modelId="{5ED3BCD8-D1BF-CA4C-8966-FA5E5DD249C4}" type="pres">
      <dgm:prSet presAssocID="{5B9D9D81-B293-4A86-AF98-70DD803D503B}" presName="node" presStyleLbl="node1" presStyleIdx="10" presStyleCnt="15">
        <dgm:presLayoutVars>
          <dgm:bulletEnabled val="1"/>
        </dgm:presLayoutVars>
      </dgm:prSet>
      <dgm:spPr/>
    </dgm:pt>
    <dgm:pt modelId="{666EA000-2FC8-A449-A9A1-D92369A65C0E}" type="pres">
      <dgm:prSet presAssocID="{57E62425-08D7-4B3A-95A1-2359D9B9AC5F}" presName="sibTrans" presStyleCnt="0"/>
      <dgm:spPr/>
    </dgm:pt>
    <dgm:pt modelId="{E62B99A6-4860-BF46-915C-46D2511A7C41}" type="pres">
      <dgm:prSet presAssocID="{B5F62A30-8BC3-4320-B29E-6A248D81AD2C}" presName="node" presStyleLbl="node1" presStyleIdx="11" presStyleCnt="15">
        <dgm:presLayoutVars>
          <dgm:bulletEnabled val="1"/>
        </dgm:presLayoutVars>
      </dgm:prSet>
      <dgm:spPr/>
    </dgm:pt>
    <dgm:pt modelId="{29D58301-E57D-984F-B2B5-83530CC6891E}" type="pres">
      <dgm:prSet presAssocID="{7D5F370E-2C91-4791-A76C-A752A6B00586}" presName="sibTrans" presStyleCnt="0"/>
      <dgm:spPr/>
    </dgm:pt>
    <dgm:pt modelId="{812F210E-50B6-B94E-A5C2-FB250FC74925}" type="pres">
      <dgm:prSet presAssocID="{2DDA9FE0-1709-4F43-BD75-CE53DA195C33}" presName="node" presStyleLbl="node1" presStyleIdx="12" presStyleCnt="15">
        <dgm:presLayoutVars>
          <dgm:bulletEnabled val="1"/>
        </dgm:presLayoutVars>
      </dgm:prSet>
      <dgm:spPr/>
    </dgm:pt>
    <dgm:pt modelId="{9A15D963-9E32-3247-81DD-2A2EC2D1BBB9}" type="pres">
      <dgm:prSet presAssocID="{E13950AF-E27E-4FD8-AE04-F9C8630C97F3}" presName="sibTrans" presStyleCnt="0"/>
      <dgm:spPr/>
    </dgm:pt>
    <dgm:pt modelId="{C282C259-D768-A24B-A0D3-73E8E095F7B9}" type="pres">
      <dgm:prSet presAssocID="{EA03378A-B83F-463C-A82F-68C5E2CBBF99}" presName="node" presStyleLbl="node1" presStyleIdx="13" presStyleCnt="15">
        <dgm:presLayoutVars>
          <dgm:bulletEnabled val="1"/>
        </dgm:presLayoutVars>
      </dgm:prSet>
      <dgm:spPr/>
    </dgm:pt>
    <dgm:pt modelId="{74C4F068-9A3F-B34C-A492-258E79DFAA1A}" type="pres">
      <dgm:prSet presAssocID="{3C2C2A48-A381-44A3-A77F-F7809E3567E8}" presName="sibTrans" presStyleCnt="0"/>
      <dgm:spPr/>
    </dgm:pt>
    <dgm:pt modelId="{CEFA5334-D6EA-0342-9F76-23F99AD7936D}" type="pres">
      <dgm:prSet presAssocID="{8AE50CD6-93D8-4653-B07D-04952F0F87FC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3D67F01-3F1F-D446-AFC5-325DB3B237D3}" type="presOf" srcId="{EA03378A-B83F-463C-A82F-68C5E2CBBF99}" destId="{C282C259-D768-A24B-A0D3-73E8E095F7B9}" srcOrd="0" destOrd="0" presId="urn:microsoft.com/office/officeart/2005/8/layout/default"/>
    <dgm:cxn modelId="{1DE4B801-95B5-48A4-A23E-DD8122D683DF}" srcId="{C91B9CD3-D2EF-41BA-92D7-E8FCA908C9F5}" destId="{EA03378A-B83F-463C-A82F-68C5E2CBBF99}" srcOrd="13" destOrd="0" parTransId="{57667D8A-8DA6-4BDF-B1BA-D8251865F7E5}" sibTransId="{3C2C2A48-A381-44A3-A77F-F7809E3567E8}"/>
    <dgm:cxn modelId="{8FD90D0E-96A3-4844-9FF8-4170C953C068}" type="presOf" srcId="{8AE50CD6-93D8-4653-B07D-04952F0F87FC}" destId="{CEFA5334-D6EA-0342-9F76-23F99AD7936D}" srcOrd="0" destOrd="0" presId="urn:microsoft.com/office/officeart/2005/8/layout/default"/>
    <dgm:cxn modelId="{13AE1511-D7EF-6F48-9242-8D5F34FF0D6F}" type="presOf" srcId="{60230FAE-D4E5-42D6-9BD4-52E1587997A3}" destId="{30EDA926-4058-004E-BAC6-F66379513564}" srcOrd="0" destOrd="0" presId="urn:microsoft.com/office/officeart/2005/8/layout/default"/>
    <dgm:cxn modelId="{EBEEFA1A-E1CC-4EA7-9EE5-0B02938331B9}" srcId="{C91B9CD3-D2EF-41BA-92D7-E8FCA908C9F5}" destId="{A4261EE4-1166-4B2D-931F-F8E5595610A6}" srcOrd="8" destOrd="0" parTransId="{E8DEA0B0-BBC3-4512-9FE6-44C18718A7E7}" sibTransId="{FB40D67A-2E2B-4282-AE0D-BA20E7C055C1}"/>
    <dgm:cxn modelId="{BEE8A41C-5069-5F42-9A39-BE4F4DB17009}" type="presOf" srcId="{5E603DE5-AC28-483F-8E0A-9064B83C3A2F}" destId="{7233DAD0-1982-014D-AE99-0D93856B528F}" srcOrd="0" destOrd="0" presId="urn:microsoft.com/office/officeart/2005/8/layout/default"/>
    <dgm:cxn modelId="{7DBBB122-4478-4116-B75C-0070FE0B3E30}" srcId="{C91B9CD3-D2EF-41BA-92D7-E8FCA908C9F5}" destId="{5E603DE5-AC28-483F-8E0A-9064B83C3A2F}" srcOrd="3" destOrd="0" parTransId="{BAE2309D-C5D2-4920-A78E-65555B796CF7}" sibTransId="{A217FE7E-F5BE-4F9E-857D-4C71002E2419}"/>
    <dgm:cxn modelId="{0AA53925-BF5D-41FE-93AE-12D9C75FD49D}" srcId="{C91B9CD3-D2EF-41BA-92D7-E8FCA908C9F5}" destId="{71083B3E-BC9E-41CF-A071-04BAF68C4381}" srcOrd="5" destOrd="0" parTransId="{847C9516-BD65-404A-B38D-4F28DDB5E6CF}" sibTransId="{710D1F73-2327-4DE5-8734-1D8080B20203}"/>
    <dgm:cxn modelId="{27D70B35-3A72-4941-BE5F-08E5854C7289}" type="presOf" srcId="{B5F62A30-8BC3-4320-B29E-6A248D81AD2C}" destId="{E62B99A6-4860-BF46-915C-46D2511A7C41}" srcOrd="0" destOrd="0" presId="urn:microsoft.com/office/officeart/2005/8/layout/default"/>
    <dgm:cxn modelId="{B2BC3636-F996-DB48-A563-BDEBBCC63B97}" type="presOf" srcId="{C91B9CD3-D2EF-41BA-92D7-E8FCA908C9F5}" destId="{4FDE60C1-0282-8A40-AD61-5E6EFDF3EBDA}" srcOrd="0" destOrd="0" presId="urn:microsoft.com/office/officeart/2005/8/layout/default"/>
    <dgm:cxn modelId="{AE558738-FF70-4AC6-BCFE-875A2C2C51CF}" srcId="{C91B9CD3-D2EF-41BA-92D7-E8FCA908C9F5}" destId="{60230FAE-D4E5-42D6-9BD4-52E1587997A3}" srcOrd="2" destOrd="0" parTransId="{0B139492-A66E-45F5-90AD-C126FFDFCE5E}" sibTransId="{00D44A8B-BBEE-43CF-A817-7FFAA9F8AA2C}"/>
    <dgm:cxn modelId="{C37E5C39-657B-2248-B704-BED6BBA80707}" type="presOf" srcId="{866714DD-BC09-4FDD-8F1C-FDF3A1DE35EC}" destId="{9B97C6EC-8EED-EF4C-B496-5A7F699BFC9A}" srcOrd="0" destOrd="0" presId="urn:microsoft.com/office/officeart/2005/8/layout/default"/>
    <dgm:cxn modelId="{BA164E42-B253-6040-B879-5AD494C688B8}" type="presOf" srcId="{2DDA9FE0-1709-4F43-BD75-CE53DA195C33}" destId="{812F210E-50B6-B94E-A5C2-FB250FC74925}" srcOrd="0" destOrd="0" presId="urn:microsoft.com/office/officeart/2005/8/layout/default"/>
    <dgm:cxn modelId="{C3B64D54-81A4-4C7D-A54B-EBC19B5A1B4E}" srcId="{C91B9CD3-D2EF-41BA-92D7-E8FCA908C9F5}" destId="{C55A0EE0-2A27-416C-A129-F4A4968425D2}" srcOrd="0" destOrd="0" parTransId="{F0C1D91B-7388-418E-9DEE-ECF0B43CAE21}" sibTransId="{E80696F8-FB25-4DD1-898F-5E88C3D8D2F8}"/>
    <dgm:cxn modelId="{0C10AC55-AC5C-4B28-BD07-D698D6A81FD9}" srcId="{C91B9CD3-D2EF-41BA-92D7-E8FCA908C9F5}" destId="{5B9D9D81-B293-4A86-AF98-70DD803D503B}" srcOrd="10" destOrd="0" parTransId="{6454FF18-46DB-4B98-B018-4800F447C3D8}" sibTransId="{57E62425-08D7-4B3A-95A1-2359D9B9AC5F}"/>
    <dgm:cxn modelId="{74A2375A-1E47-4E76-A158-6B33C3BBC3AB}" srcId="{C91B9CD3-D2EF-41BA-92D7-E8FCA908C9F5}" destId="{866714DD-BC09-4FDD-8F1C-FDF3A1DE35EC}" srcOrd="4" destOrd="0" parTransId="{2438B4D6-CFC2-4363-9313-4D7913667380}" sibTransId="{3BC0E0AE-ADCE-46A7-8B7E-CE5791C9F2CA}"/>
    <dgm:cxn modelId="{3239DB5C-5019-184C-86C3-347FF9076F85}" type="presOf" srcId="{EF0FAB4B-0D32-4620-90F7-0CC21B017753}" destId="{9154CB2A-3A3E-B742-8EB7-760CD6BE0D52}" srcOrd="0" destOrd="0" presId="urn:microsoft.com/office/officeart/2005/8/layout/default"/>
    <dgm:cxn modelId="{CDEB335D-117B-9E48-A857-6404F5FCC390}" type="presOf" srcId="{51FA7FB1-FBA1-48A2-A1CD-41F8585DF3F7}" destId="{78905EDC-DFF0-B248-A52F-3DB8631933F3}" srcOrd="0" destOrd="0" presId="urn:microsoft.com/office/officeart/2005/8/layout/default"/>
    <dgm:cxn modelId="{FA183E65-B106-DA4D-A502-3E477B7A9C43}" type="presOf" srcId="{A4261EE4-1166-4B2D-931F-F8E5595610A6}" destId="{0F0680D2-1AD8-6E4C-828A-E90B372A689C}" srcOrd="0" destOrd="0" presId="urn:microsoft.com/office/officeart/2005/8/layout/default"/>
    <dgm:cxn modelId="{8E97C570-E702-42E0-BA6D-416AFEDBEAEE}" srcId="{C91B9CD3-D2EF-41BA-92D7-E8FCA908C9F5}" destId="{EF0FAB4B-0D32-4620-90F7-0CC21B017753}" srcOrd="6" destOrd="0" parTransId="{35E247D9-FE7C-4E3C-A115-C641D55C9BAD}" sibTransId="{87BF8678-EB7F-4AC4-9320-A52E46BC8527}"/>
    <dgm:cxn modelId="{35219677-61CB-4BC8-A1C8-F207D4414AFF}" srcId="{C91B9CD3-D2EF-41BA-92D7-E8FCA908C9F5}" destId="{81BCB777-892F-4943-AB5C-7BBAF81253E9}" srcOrd="7" destOrd="0" parTransId="{BAD64B1B-25F3-491B-AF4F-F97E47C2A7DC}" sibTransId="{F7315CFF-5E7C-4CF1-AFDD-1CAA023F845E}"/>
    <dgm:cxn modelId="{6A22AE7D-FA84-3B46-BD24-0EA6B495B819}" type="presOf" srcId="{71083B3E-BC9E-41CF-A071-04BAF68C4381}" destId="{8DA6D368-5DAB-5C46-8868-C071A4E6D5EF}" srcOrd="0" destOrd="0" presId="urn:microsoft.com/office/officeart/2005/8/layout/default"/>
    <dgm:cxn modelId="{974D7C8A-2C46-4802-BBDC-E4B5A822DF46}" srcId="{C91B9CD3-D2EF-41BA-92D7-E8FCA908C9F5}" destId="{8AE50CD6-93D8-4653-B07D-04952F0F87FC}" srcOrd="14" destOrd="0" parTransId="{8376EAC9-30BE-42EA-A120-0E6BC1BC74B8}" sibTransId="{D702FF88-AAAF-4F28-8C7E-4A78828F2127}"/>
    <dgm:cxn modelId="{2604D18E-49A0-5C43-B580-1BF65E6CD1C2}" type="presOf" srcId="{555EA3EC-A922-4ADE-8333-A3B87A3EE4BC}" destId="{B0BE6BB1-0998-414A-BE4E-0A9EA5D3D803}" srcOrd="0" destOrd="0" presId="urn:microsoft.com/office/officeart/2005/8/layout/default"/>
    <dgm:cxn modelId="{57A5F994-ABCC-0E47-AF56-E856504E9B25}" type="presOf" srcId="{C55A0EE0-2A27-416C-A129-F4A4968425D2}" destId="{1B45C26B-516E-2948-9DC1-19CF56265B1D}" srcOrd="0" destOrd="0" presId="urn:microsoft.com/office/officeart/2005/8/layout/default"/>
    <dgm:cxn modelId="{6CAA6398-0696-469D-8ACF-41A999CB1CDA}" srcId="{C91B9CD3-D2EF-41BA-92D7-E8FCA908C9F5}" destId="{B5F62A30-8BC3-4320-B29E-6A248D81AD2C}" srcOrd="11" destOrd="0" parTransId="{E17AA0B9-5D84-48A7-9DDE-476336A750B6}" sibTransId="{7D5F370E-2C91-4791-A76C-A752A6B00586}"/>
    <dgm:cxn modelId="{491C13BF-D5F5-4E87-81D7-61BCE3A6F8CA}" srcId="{C91B9CD3-D2EF-41BA-92D7-E8FCA908C9F5}" destId="{51FA7FB1-FBA1-48A2-A1CD-41F8585DF3F7}" srcOrd="9" destOrd="0" parTransId="{7DB93314-0FB4-41BD-9C1D-8733A1038AC2}" sibTransId="{BC05ED1E-09A0-4F0B-8DCA-EEA15240E723}"/>
    <dgm:cxn modelId="{682243DD-A671-7746-A198-867F63D0673F}" type="presOf" srcId="{5B9D9D81-B293-4A86-AF98-70DD803D503B}" destId="{5ED3BCD8-D1BF-CA4C-8966-FA5E5DD249C4}" srcOrd="0" destOrd="0" presId="urn:microsoft.com/office/officeart/2005/8/layout/default"/>
    <dgm:cxn modelId="{EC6607EF-C601-7B4C-82D7-DD4E3A0F67BF}" type="presOf" srcId="{81BCB777-892F-4943-AB5C-7BBAF81253E9}" destId="{D5995DE0-D339-5D41-84E3-F1AD7C7A1CE7}" srcOrd="0" destOrd="0" presId="urn:microsoft.com/office/officeart/2005/8/layout/default"/>
    <dgm:cxn modelId="{CD865BF2-38AC-4571-9084-56E32EEEA0C8}" srcId="{C91B9CD3-D2EF-41BA-92D7-E8FCA908C9F5}" destId="{555EA3EC-A922-4ADE-8333-A3B87A3EE4BC}" srcOrd="1" destOrd="0" parTransId="{323742B1-1769-4004-A4AF-D298031D56EA}" sibTransId="{695F8AC2-B6A8-48DB-BD2F-F240F3FBBEA9}"/>
    <dgm:cxn modelId="{20EB9BF3-9081-4A6E-A474-34A2DFF08C64}" srcId="{C91B9CD3-D2EF-41BA-92D7-E8FCA908C9F5}" destId="{2DDA9FE0-1709-4F43-BD75-CE53DA195C33}" srcOrd="12" destOrd="0" parTransId="{C14B74CF-077E-460B-B947-116397E66509}" sibTransId="{E13950AF-E27E-4FD8-AE04-F9C8630C97F3}"/>
    <dgm:cxn modelId="{E3736BB5-80F0-C040-9CC1-3A7EFB0C3E05}" type="presParOf" srcId="{4FDE60C1-0282-8A40-AD61-5E6EFDF3EBDA}" destId="{1B45C26B-516E-2948-9DC1-19CF56265B1D}" srcOrd="0" destOrd="0" presId="urn:microsoft.com/office/officeart/2005/8/layout/default"/>
    <dgm:cxn modelId="{50EE0D75-2E65-C844-94AA-A51841AD2953}" type="presParOf" srcId="{4FDE60C1-0282-8A40-AD61-5E6EFDF3EBDA}" destId="{337E4D74-7612-D947-83B8-0C9968FAC6C1}" srcOrd="1" destOrd="0" presId="urn:microsoft.com/office/officeart/2005/8/layout/default"/>
    <dgm:cxn modelId="{55B7E169-D003-7E43-843F-EFEA3E7319C3}" type="presParOf" srcId="{4FDE60C1-0282-8A40-AD61-5E6EFDF3EBDA}" destId="{B0BE6BB1-0998-414A-BE4E-0A9EA5D3D803}" srcOrd="2" destOrd="0" presId="urn:microsoft.com/office/officeart/2005/8/layout/default"/>
    <dgm:cxn modelId="{2A0528AC-932B-5545-9C54-C7435339674E}" type="presParOf" srcId="{4FDE60C1-0282-8A40-AD61-5E6EFDF3EBDA}" destId="{975C7E14-6B94-534F-887C-7036F8F18CC7}" srcOrd="3" destOrd="0" presId="urn:microsoft.com/office/officeart/2005/8/layout/default"/>
    <dgm:cxn modelId="{4517265B-5947-404B-928E-EC1CFC6D3DC9}" type="presParOf" srcId="{4FDE60C1-0282-8A40-AD61-5E6EFDF3EBDA}" destId="{30EDA926-4058-004E-BAC6-F66379513564}" srcOrd="4" destOrd="0" presId="urn:microsoft.com/office/officeart/2005/8/layout/default"/>
    <dgm:cxn modelId="{6F4C5DD6-C896-0148-8A5E-71D9C5D7AAFB}" type="presParOf" srcId="{4FDE60C1-0282-8A40-AD61-5E6EFDF3EBDA}" destId="{C95617CF-AAA9-0E45-B3D7-74292BD0116F}" srcOrd="5" destOrd="0" presId="urn:microsoft.com/office/officeart/2005/8/layout/default"/>
    <dgm:cxn modelId="{C7158A63-AC24-5A4B-B3A4-1605927D6D74}" type="presParOf" srcId="{4FDE60C1-0282-8A40-AD61-5E6EFDF3EBDA}" destId="{7233DAD0-1982-014D-AE99-0D93856B528F}" srcOrd="6" destOrd="0" presId="urn:microsoft.com/office/officeart/2005/8/layout/default"/>
    <dgm:cxn modelId="{FFB931DF-DF3A-E04E-BD09-72BE203571C6}" type="presParOf" srcId="{4FDE60C1-0282-8A40-AD61-5E6EFDF3EBDA}" destId="{F11C1407-80DC-1E44-9962-774A341EA51F}" srcOrd="7" destOrd="0" presId="urn:microsoft.com/office/officeart/2005/8/layout/default"/>
    <dgm:cxn modelId="{D0AF8CD0-2946-1F42-9FE5-FAB5ABB4132C}" type="presParOf" srcId="{4FDE60C1-0282-8A40-AD61-5E6EFDF3EBDA}" destId="{9B97C6EC-8EED-EF4C-B496-5A7F699BFC9A}" srcOrd="8" destOrd="0" presId="urn:microsoft.com/office/officeart/2005/8/layout/default"/>
    <dgm:cxn modelId="{7DD35CEC-C5B6-D443-AC33-D257F81FCC10}" type="presParOf" srcId="{4FDE60C1-0282-8A40-AD61-5E6EFDF3EBDA}" destId="{94A7ABF4-92C3-9441-8EC2-2CC72609BC86}" srcOrd="9" destOrd="0" presId="urn:microsoft.com/office/officeart/2005/8/layout/default"/>
    <dgm:cxn modelId="{3C9F5A05-34A0-AA47-82BC-B0C32A815E7F}" type="presParOf" srcId="{4FDE60C1-0282-8A40-AD61-5E6EFDF3EBDA}" destId="{8DA6D368-5DAB-5C46-8868-C071A4E6D5EF}" srcOrd="10" destOrd="0" presId="urn:microsoft.com/office/officeart/2005/8/layout/default"/>
    <dgm:cxn modelId="{E0BDDDD2-2BA3-FD4B-882D-0C37E1F641E2}" type="presParOf" srcId="{4FDE60C1-0282-8A40-AD61-5E6EFDF3EBDA}" destId="{B578B6D7-7271-9D45-BF8A-4E03A298791A}" srcOrd="11" destOrd="0" presId="urn:microsoft.com/office/officeart/2005/8/layout/default"/>
    <dgm:cxn modelId="{46EC41C9-1F67-DC47-B8EC-57FF8DF5F705}" type="presParOf" srcId="{4FDE60C1-0282-8A40-AD61-5E6EFDF3EBDA}" destId="{9154CB2A-3A3E-B742-8EB7-760CD6BE0D52}" srcOrd="12" destOrd="0" presId="urn:microsoft.com/office/officeart/2005/8/layout/default"/>
    <dgm:cxn modelId="{B1C6892B-8E1C-CE4A-8FE5-F1B63166D277}" type="presParOf" srcId="{4FDE60C1-0282-8A40-AD61-5E6EFDF3EBDA}" destId="{F0A12BDB-688B-064B-A7A2-8BA837D06D96}" srcOrd="13" destOrd="0" presId="urn:microsoft.com/office/officeart/2005/8/layout/default"/>
    <dgm:cxn modelId="{2B2D7346-1F19-4A48-BC86-9A65F7D1CA45}" type="presParOf" srcId="{4FDE60C1-0282-8A40-AD61-5E6EFDF3EBDA}" destId="{D5995DE0-D339-5D41-84E3-F1AD7C7A1CE7}" srcOrd="14" destOrd="0" presId="urn:microsoft.com/office/officeart/2005/8/layout/default"/>
    <dgm:cxn modelId="{FD121B07-C861-744C-8063-472C9C993C8B}" type="presParOf" srcId="{4FDE60C1-0282-8A40-AD61-5E6EFDF3EBDA}" destId="{AC82F765-3CB1-F143-802E-8CED28682157}" srcOrd="15" destOrd="0" presId="urn:microsoft.com/office/officeart/2005/8/layout/default"/>
    <dgm:cxn modelId="{EB0CBF11-E549-894E-BCD4-4493E623EA5A}" type="presParOf" srcId="{4FDE60C1-0282-8A40-AD61-5E6EFDF3EBDA}" destId="{0F0680D2-1AD8-6E4C-828A-E90B372A689C}" srcOrd="16" destOrd="0" presId="urn:microsoft.com/office/officeart/2005/8/layout/default"/>
    <dgm:cxn modelId="{19D3DE67-E770-6A49-B806-E76C17606F76}" type="presParOf" srcId="{4FDE60C1-0282-8A40-AD61-5E6EFDF3EBDA}" destId="{D0FC079D-821B-DB4C-A758-F87494528E17}" srcOrd="17" destOrd="0" presId="urn:microsoft.com/office/officeart/2005/8/layout/default"/>
    <dgm:cxn modelId="{1E660012-A5D4-A244-B49E-915A910ADB27}" type="presParOf" srcId="{4FDE60C1-0282-8A40-AD61-5E6EFDF3EBDA}" destId="{78905EDC-DFF0-B248-A52F-3DB8631933F3}" srcOrd="18" destOrd="0" presId="urn:microsoft.com/office/officeart/2005/8/layout/default"/>
    <dgm:cxn modelId="{886491BC-3AF0-5046-B976-778B5F0386E6}" type="presParOf" srcId="{4FDE60C1-0282-8A40-AD61-5E6EFDF3EBDA}" destId="{44EF17BE-2BA4-C248-A8BC-9EC86D293AFF}" srcOrd="19" destOrd="0" presId="urn:microsoft.com/office/officeart/2005/8/layout/default"/>
    <dgm:cxn modelId="{70B31778-B8EB-404F-A001-1F7BDC17A13F}" type="presParOf" srcId="{4FDE60C1-0282-8A40-AD61-5E6EFDF3EBDA}" destId="{5ED3BCD8-D1BF-CA4C-8966-FA5E5DD249C4}" srcOrd="20" destOrd="0" presId="urn:microsoft.com/office/officeart/2005/8/layout/default"/>
    <dgm:cxn modelId="{9058ABDE-897C-2147-963C-7E87E4E08BDB}" type="presParOf" srcId="{4FDE60C1-0282-8A40-AD61-5E6EFDF3EBDA}" destId="{666EA000-2FC8-A449-A9A1-D92369A65C0E}" srcOrd="21" destOrd="0" presId="urn:microsoft.com/office/officeart/2005/8/layout/default"/>
    <dgm:cxn modelId="{1DBF35E6-F93C-7B40-B69A-F415DF8E2417}" type="presParOf" srcId="{4FDE60C1-0282-8A40-AD61-5E6EFDF3EBDA}" destId="{E62B99A6-4860-BF46-915C-46D2511A7C41}" srcOrd="22" destOrd="0" presId="urn:microsoft.com/office/officeart/2005/8/layout/default"/>
    <dgm:cxn modelId="{A8CDBD48-B79C-5747-BD44-B10D6CC2199B}" type="presParOf" srcId="{4FDE60C1-0282-8A40-AD61-5E6EFDF3EBDA}" destId="{29D58301-E57D-984F-B2B5-83530CC6891E}" srcOrd="23" destOrd="0" presId="urn:microsoft.com/office/officeart/2005/8/layout/default"/>
    <dgm:cxn modelId="{CC9FFC1B-E1CC-8B40-B00A-15208CF81B9C}" type="presParOf" srcId="{4FDE60C1-0282-8A40-AD61-5E6EFDF3EBDA}" destId="{812F210E-50B6-B94E-A5C2-FB250FC74925}" srcOrd="24" destOrd="0" presId="urn:microsoft.com/office/officeart/2005/8/layout/default"/>
    <dgm:cxn modelId="{1E77CC5C-2C39-0B46-9419-3177DB372E35}" type="presParOf" srcId="{4FDE60C1-0282-8A40-AD61-5E6EFDF3EBDA}" destId="{9A15D963-9E32-3247-81DD-2A2EC2D1BBB9}" srcOrd="25" destOrd="0" presId="urn:microsoft.com/office/officeart/2005/8/layout/default"/>
    <dgm:cxn modelId="{C73ADF87-A32A-8640-B7AA-A78986509F37}" type="presParOf" srcId="{4FDE60C1-0282-8A40-AD61-5E6EFDF3EBDA}" destId="{C282C259-D768-A24B-A0D3-73E8E095F7B9}" srcOrd="26" destOrd="0" presId="urn:microsoft.com/office/officeart/2005/8/layout/default"/>
    <dgm:cxn modelId="{E4325507-BABE-FD48-BA80-CD9BE6B31C82}" type="presParOf" srcId="{4FDE60C1-0282-8A40-AD61-5E6EFDF3EBDA}" destId="{74C4F068-9A3F-B34C-A492-258E79DFAA1A}" srcOrd="27" destOrd="0" presId="urn:microsoft.com/office/officeart/2005/8/layout/default"/>
    <dgm:cxn modelId="{DB01362A-F245-1A4F-80DA-6DB3570F87D7}" type="presParOf" srcId="{4FDE60C1-0282-8A40-AD61-5E6EFDF3EBDA}" destId="{CEFA5334-D6EA-0342-9F76-23F99AD7936D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A59FD4-FD3F-1D4A-B9F9-5F492DD086CB}">
      <dsp:nvSpPr>
        <dsp:cNvPr id="0" name=""/>
        <dsp:cNvSpPr/>
      </dsp:nvSpPr>
      <dsp:spPr>
        <a:xfrm>
          <a:off x="5902" y="996774"/>
          <a:ext cx="1454428" cy="1745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Regelmatige afstemming met Beoordelaars</a:t>
          </a:r>
          <a:endParaRPr lang="en-US" sz="1100" kern="1200"/>
        </a:p>
      </dsp:txBody>
      <dsp:txXfrm>
        <a:off x="5902" y="1694900"/>
        <a:ext cx="1454428" cy="1047188"/>
      </dsp:txXfrm>
    </dsp:sp>
    <dsp:sp modelId="{36009750-0B98-874E-AF9A-B712ADC58DA9}">
      <dsp:nvSpPr>
        <dsp:cNvPr id="0" name=""/>
        <dsp:cNvSpPr/>
      </dsp:nvSpPr>
      <dsp:spPr>
        <a:xfrm>
          <a:off x="5902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01</a:t>
          </a:r>
        </a:p>
      </dsp:txBody>
      <dsp:txXfrm>
        <a:off x="5902" y="996774"/>
        <a:ext cx="1454428" cy="698125"/>
      </dsp:txXfrm>
    </dsp:sp>
    <dsp:sp modelId="{8A8A16A0-B85C-644A-9647-7FDEDC1C1C5E}">
      <dsp:nvSpPr>
        <dsp:cNvPr id="0" name=""/>
        <dsp:cNvSpPr/>
      </dsp:nvSpPr>
      <dsp:spPr>
        <a:xfrm>
          <a:off x="1576685" y="996774"/>
          <a:ext cx="1454428" cy="1745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Duidelijke communicatie over voortgang en uitdagingen</a:t>
          </a:r>
          <a:endParaRPr lang="en-US" sz="1100" kern="1200"/>
        </a:p>
      </dsp:txBody>
      <dsp:txXfrm>
        <a:off x="1576685" y="1694900"/>
        <a:ext cx="1454428" cy="1047188"/>
      </dsp:txXfrm>
    </dsp:sp>
    <dsp:sp modelId="{F9FC77F6-295D-5B45-811A-0D91BBEDD079}">
      <dsp:nvSpPr>
        <dsp:cNvPr id="0" name=""/>
        <dsp:cNvSpPr/>
      </dsp:nvSpPr>
      <dsp:spPr>
        <a:xfrm>
          <a:off x="1576685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02</a:t>
          </a:r>
        </a:p>
      </dsp:txBody>
      <dsp:txXfrm>
        <a:off x="1576685" y="996774"/>
        <a:ext cx="1454428" cy="698125"/>
      </dsp:txXfrm>
    </dsp:sp>
    <dsp:sp modelId="{86DD432E-58E7-B549-BBE4-AF95C771B714}">
      <dsp:nvSpPr>
        <dsp:cNvPr id="0" name=""/>
        <dsp:cNvSpPr/>
      </dsp:nvSpPr>
      <dsp:spPr>
        <a:xfrm>
          <a:off x="3147467" y="996774"/>
          <a:ext cx="1454428" cy="174531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Verzamelen van feedback en verwerking hiervan</a:t>
          </a:r>
          <a:endParaRPr lang="en-US" sz="1100" kern="1200"/>
        </a:p>
      </dsp:txBody>
      <dsp:txXfrm>
        <a:off x="3147467" y="1694900"/>
        <a:ext cx="1454428" cy="1047188"/>
      </dsp:txXfrm>
    </dsp:sp>
    <dsp:sp modelId="{6C87DA18-C1BA-CA4C-B3E0-EA3A0E227672}">
      <dsp:nvSpPr>
        <dsp:cNvPr id="0" name=""/>
        <dsp:cNvSpPr/>
      </dsp:nvSpPr>
      <dsp:spPr>
        <a:xfrm>
          <a:off x="3147467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03</a:t>
          </a:r>
        </a:p>
      </dsp:txBody>
      <dsp:txXfrm>
        <a:off x="3147467" y="996774"/>
        <a:ext cx="1454428" cy="698125"/>
      </dsp:txXfrm>
    </dsp:sp>
    <dsp:sp modelId="{AD9EBCB2-6024-9D4E-83D2-46C5D1A5EA92}">
      <dsp:nvSpPr>
        <dsp:cNvPr id="0" name=""/>
        <dsp:cNvSpPr/>
      </dsp:nvSpPr>
      <dsp:spPr>
        <a:xfrm>
          <a:off x="4718250" y="996774"/>
          <a:ext cx="1454428" cy="174531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i="0" kern="1200"/>
            <a:t>Samenwerking</a:t>
          </a:r>
          <a:endParaRPr lang="en-US" sz="1100" kern="1200"/>
        </a:p>
      </dsp:txBody>
      <dsp:txXfrm>
        <a:off x="4718250" y="1694900"/>
        <a:ext cx="1454428" cy="1047188"/>
      </dsp:txXfrm>
    </dsp:sp>
    <dsp:sp modelId="{3BF84989-5D04-3E44-92AF-3C8A88650370}">
      <dsp:nvSpPr>
        <dsp:cNvPr id="0" name=""/>
        <dsp:cNvSpPr/>
      </dsp:nvSpPr>
      <dsp:spPr>
        <a:xfrm>
          <a:off x="4718250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04</a:t>
          </a:r>
        </a:p>
      </dsp:txBody>
      <dsp:txXfrm>
        <a:off x="4718250" y="996774"/>
        <a:ext cx="1454428" cy="698125"/>
      </dsp:txXfrm>
    </dsp:sp>
    <dsp:sp modelId="{B6B2808B-DFF5-7947-8503-231443EC566E}">
      <dsp:nvSpPr>
        <dsp:cNvPr id="0" name=""/>
        <dsp:cNvSpPr/>
      </dsp:nvSpPr>
      <dsp:spPr>
        <a:xfrm>
          <a:off x="6289032" y="996774"/>
          <a:ext cx="1454428" cy="1745313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Versiebeheer met Git en GitHub</a:t>
          </a:r>
          <a:endParaRPr lang="en-US" sz="1100" kern="1200"/>
        </a:p>
      </dsp:txBody>
      <dsp:txXfrm>
        <a:off x="6289032" y="1694900"/>
        <a:ext cx="1454428" cy="1047188"/>
      </dsp:txXfrm>
    </dsp:sp>
    <dsp:sp modelId="{92335D86-8BED-EB4D-89E4-C107D707C0F7}">
      <dsp:nvSpPr>
        <dsp:cNvPr id="0" name=""/>
        <dsp:cNvSpPr/>
      </dsp:nvSpPr>
      <dsp:spPr>
        <a:xfrm>
          <a:off x="6289032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05</a:t>
          </a:r>
        </a:p>
      </dsp:txBody>
      <dsp:txXfrm>
        <a:off x="6289032" y="996774"/>
        <a:ext cx="1454428" cy="698125"/>
      </dsp:txXfrm>
    </dsp:sp>
    <dsp:sp modelId="{83490C70-71C1-7943-8EE9-E7B1986234D3}">
      <dsp:nvSpPr>
        <dsp:cNvPr id="0" name=""/>
        <dsp:cNvSpPr/>
      </dsp:nvSpPr>
      <dsp:spPr>
        <a:xfrm>
          <a:off x="7859815" y="996774"/>
          <a:ext cx="1454428" cy="17453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Uitgebreide documentatie van ontwerpbeslissingen</a:t>
          </a:r>
          <a:endParaRPr lang="en-US" sz="1100" kern="1200"/>
        </a:p>
      </dsp:txBody>
      <dsp:txXfrm>
        <a:off x="7859815" y="1694900"/>
        <a:ext cx="1454428" cy="1047188"/>
      </dsp:txXfrm>
    </dsp:sp>
    <dsp:sp modelId="{AFCFB53B-9100-7845-97CD-B562BD279669}">
      <dsp:nvSpPr>
        <dsp:cNvPr id="0" name=""/>
        <dsp:cNvSpPr/>
      </dsp:nvSpPr>
      <dsp:spPr>
        <a:xfrm>
          <a:off x="7859815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06</a:t>
          </a:r>
        </a:p>
      </dsp:txBody>
      <dsp:txXfrm>
        <a:off x="7859815" y="996774"/>
        <a:ext cx="1454428" cy="698125"/>
      </dsp:txXfrm>
    </dsp:sp>
    <dsp:sp modelId="{B75EF29D-4630-5545-A714-07DE1CE37C42}">
      <dsp:nvSpPr>
        <dsp:cNvPr id="0" name=""/>
        <dsp:cNvSpPr/>
      </dsp:nvSpPr>
      <dsp:spPr>
        <a:xfrm>
          <a:off x="9430597" y="996774"/>
          <a:ext cx="1454428" cy="174531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0" rIns="143665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0" i="0" kern="1200"/>
            <a:t>Kennisdeling en toepassing van best practices</a:t>
          </a:r>
          <a:endParaRPr lang="en-US" sz="1100" kern="1200"/>
        </a:p>
      </dsp:txBody>
      <dsp:txXfrm>
        <a:off x="9430597" y="1694900"/>
        <a:ext cx="1454428" cy="1047188"/>
      </dsp:txXfrm>
    </dsp:sp>
    <dsp:sp modelId="{2B5DD717-B880-D248-BCAC-C548FD272D54}">
      <dsp:nvSpPr>
        <dsp:cNvPr id="0" name=""/>
        <dsp:cNvSpPr/>
      </dsp:nvSpPr>
      <dsp:spPr>
        <a:xfrm>
          <a:off x="9430597" y="996774"/>
          <a:ext cx="1454428" cy="69812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3665" tIns="165100" rIns="143665" bIns="16510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07</a:t>
          </a:r>
        </a:p>
      </dsp:txBody>
      <dsp:txXfrm>
        <a:off x="9430597" y="996774"/>
        <a:ext cx="1454428" cy="698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45C26B-516E-2948-9DC1-19CF56265B1D}">
      <dsp:nvSpPr>
        <dsp:cNvPr id="0" name=""/>
        <dsp:cNvSpPr/>
      </dsp:nvSpPr>
      <dsp:spPr>
        <a:xfrm>
          <a:off x="398571" y="211"/>
          <a:ext cx="1869219" cy="112153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Wat ging goed?</a:t>
          </a:r>
          <a:endParaRPr lang="en-US" sz="1200" kern="1200"/>
        </a:p>
      </dsp:txBody>
      <dsp:txXfrm>
        <a:off x="398571" y="211"/>
        <a:ext cx="1869219" cy="1121531"/>
      </dsp:txXfrm>
    </dsp:sp>
    <dsp:sp modelId="{B0BE6BB1-0998-414A-BE4E-0A9EA5D3D803}">
      <dsp:nvSpPr>
        <dsp:cNvPr id="0" name=""/>
        <dsp:cNvSpPr/>
      </dsp:nvSpPr>
      <dsp:spPr>
        <a:xfrm>
          <a:off x="2454713" y="211"/>
          <a:ext cx="1869219" cy="1121531"/>
        </a:xfrm>
        <a:prstGeom prst="rect">
          <a:avLst/>
        </a:prstGeom>
        <a:solidFill>
          <a:schemeClr val="accent2">
            <a:hueOff val="505150"/>
            <a:satOff val="-1903"/>
            <a:lumOff val="1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Implementatie meertaligheid met Laravel's taalfuncties</a:t>
          </a:r>
          <a:endParaRPr lang="en-US" sz="1200" kern="1200"/>
        </a:p>
      </dsp:txBody>
      <dsp:txXfrm>
        <a:off x="2454713" y="211"/>
        <a:ext cx="1869219" cy="1121531"/>
      </dsp:txXfrm>
    </dsp:sp>
    <dsp:sp modelId="{30EDA926-4058-004E-BAC6-F66379513564}">
      <dsp:nvSpPr>
        <dsp:cNvPr id="0" name=""/>
        <dsp:cNvSpPr/>
      </dsp:nvSpPr>
      <dsp:spPr>
        <a:xfrm>
          <a:off x="4510854" y="211"/>
          <a:ext cx="1869219" cy="1121531"/>
        </a:xfrm>
        <a:prstGeom prst="rect">
          <a:avLst/>
        </a:prstGeom>
        <a:solidFill>
          <a:schemeClr val="accent2">
            <a:hueOff val="1010300"/>
            <a:satOff val="-3805"/>
            <a:lumOff val="319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Polymorfische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relaties</a:t>
          </a:r>
          <a:r>
            <a:rPr lang="en-GB" sz="1200" b="0" i="0" kern="1200" dirty="0"/>
            <a:t> </a:t>
          </a:r>
          <a:r>
            <a:rPr lang="en-GB" sz="1200" b="0" i="0" kern="1200" dirty="0" err="1"/>
            <a:t>voor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foto's</a:t>
          </a:r>
          <a:r>
            <a:rPr lang="en-GB" sz="1200" b="0" i="0" kern="1200" dirty="0"/>
            <a:t> met </a:t>
          </a:r>
          <a:r>
            <a:rPr lang="en-GB" sz="1200" b="0" i="0" kern="1200" dirty="0" err="1"/>
            <a:t>efficiënte</a:t>
          </a:r>
          <a:r>
            <a:rPr lang="en-GB" sz="1200" b="0" i="0" kern="1200" dirty="0"/>
            <a:t> database-</a:t>
          </a:r>
          <a:r>
            <a:rPr lang="en-GB" sz="1200" b="0" i="0" kern="1200" dirty="0" err="1"/>
            <a:t>opslag</a:t>
          </a:r>
          <a:endParaRPr lang="en-US" sz="1200" kern="1200" dirty="0"/>
        </a:p>
      </dsp:txBody>
      <dsp:txXfrm>
        <a:off x="4510854" y="211"/>
        <a:ext cx="1869219" cy="1121531"/>
      </dsp:txXfrm>
    </dsp:sp>
    <dsp:sp modelId="{7233DAD0-1982-014D-AE99-0D93856B528F}">
      <dsp:nvSpPr>
        <dsp:cNvPr id="0" name=""/>
        <dsp:cNvSpPr/>
      </dsp:nvSpPr>
      <dsp:spPr>
        <a:xfrm>
          <a:off x="6566996" y="211"/>
          <a:ext cx="1869219" cy="1121531"/>
        </a:xfrm>
        <a:prstGeom prst="rect">
          <a:avLst/>
        </a:prstGeom>
        <a:solidFill>
          <a:schemeClr val="accent2">
            <a:hueOff val="1515449"/>
            <a:satOff val="-5708"/>
            <a:lumOff val="47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Moderne</a:t>
          </a:r>
          <a:r>
            <a:rPr lang="en-GB" sz="1200" b="0" i="0" kern="1200" dirty="0"/>
            <a:t> UI met Bootstrap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custom CSS</a:t>
          </a:r>
          <a:endParaRPr lang="en-US" sz="1200" kern="1200" dirty="0"/>
        </a:p>
      </dsp:txBody>
      <dsp:txXfrm>
        <a:off x="6566996" y="211"/>
        <a:ext cx="1869219" cy="1121531"/>
      </dsp:txXfrm>
    </dsp:sp>
    <dsp:sp modelId="{9B97C6EC-8EED-EF4C-B496-5A7F699BFC9A}">
      <dsp:nvSpPr>
        <dsp:cNvPr id="0" name=""/>
        <dsp:cNvSpPr/>
      </dsp:nvSpPr>
      <dsp:spPr>
        <a:xfrm>
          <a:off x="8623137" y="211"/>
          <a:ext cx="1869219" cy="1121531"/>
        </a:xfrm>
        <a:prstGeom prst="rect">
          <a:avLst/>
        </a:prstGeom>
        <a:solidFill>
          <a:schemeClr val="accent2">
            <a:hueOff val="2020599"/>
            <a:satOff val="-7611"/>
            <a:lumOff val="638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Gestructureerde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projectaanpak</a:t>
          </a:r>
          <a:r>
            <a:rPr lang="en-GB" sz="1200" b="0" i="0" kern="1200" dirty="0"/>
            <a:t>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documentatie</a:t>
          </a:r>
          <a:endParaRPr lang="en-US" sz="1200" kern="1200" dirty="0"/>
        </a:p>
      </dsp:txBody>
      <dsp:txXfrm>
        <a:off x="8623137" y="211"/>
        <a:ext cx="1869219" cy="1121531"/>
      </dsp:txXfrm>
    </dsp:sp>
    <dsp:sp modelId="{8DA6D368-5DAB-5C46-8868-C071A4E6D5EF}">
      <dsp:nvSpPr>
        <dsp:cNvPr id="0" name=""/>
        <dsp:cNvSpPr/>
      </dsp:nvSpPr>
      <dsp:spPr>
        <a:xfrm>
          <a:off x="398571" y="1308665"/>
          <a:ext cx="1869219" cy="1121531"/>
        </a:xfrm>
        <a:prstGeom prst="rect">
          <a:avLst/>
        </a:prstGeom>
        <a:solidFill>
          <a:schemeClr val="accent2">
            <a:hueOff val="2525749"/>
            <a:satOff val="-9514"/>
            <a:lumOff val="79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Wat kon beter?</a:t>
          </a:r>
          <a:endParaRPr lang="en-US" sz="1200" kern="1200"/>
        </a:p>
      </dsp:txBody>
      <dsp:txXfrm>
        <a:off x="398571" y="1308665"/>
        <a:ext cx="1869219" cy="1121531"/>
      </dsp:txXfrm>
    </dsp:sp>
    <dsp:sp modelId="{9154CB2A-3A3E-B742-8EB7-760CD6BE0D52}">
      <dsp:nvSpPr>
        <dsp:cNvPr id="0" name=""/>
        <dsp:cNvSpPr/>
      </dsp:nvSpPr>
      <dsp:spPr>
        <a:xfrm>
          <a:off x="2454713" y="1308665"/>
          <a:ext cx="1869219" cy="1121531"/>
        </a:xfrm>
        <a:prstGeom prst="rect">
          <a:avLst/>
        </a:prstGeom>
        <a:solidFill>
          <a:schemeClr val="accent2">
            <a:hueOff val="3030899"/>
            <a:satOff val="-11416"/>
            <a:lumOff val="95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Planning van </a:t>
          </a:r>
          <a:r>
            <a:rPr lang="en-GB" sz="1200" b="0" i="0" kern="1200" dirty="0" err="1"/>
            <a:t>complexe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functionaliteiten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zoals</a:t>
          </a:r>
          <a:r>
            <a:rPr lang="en-GB" sz="1200" b="0" i="0" kern="1200" dirty="0"/>
            <a:t> </a:t>
          </a:r>
          <a:r>
            <a:rPr lang="en-GB" sz="1200" b="0" i="0" kern="1200" dirty="0" err="1"/>
            <a:t>foto</a:t>
          </a:r>
          <a:r>
            <a:rPr lang="en-GB" sz="1200" b="0" i="0" kern="1200" dirty="0"/>
            <a:t>-upload</a:t>
          </a:r>
          <a:endParaRPr lang="en-US" sz="1200" kern="1200" dirty="0"/>
        </a:p>
      </dsp:txBody>
      <dsp:txXfrm>
        <a:off x="2454713" y="1308665"/>
        <a:ext cx="1869219" cy="1121531"/>
      </dsp:txXfrm>
    </dsp:sp>
    <dsp:sp modelId="{D5995DE0-D339-5D41-84E3-F1AD7C7A1CE7}">
      <dsp:nvSpPr>
        <dsp:cNvPr id="0" name=""/>
        <dsp:cNvSpPr/>
      </dsp:nvSpPr>
      <dsp:spPr>
        <a:xfrm>
          <a:off x="4510854" y="1308665"/>
          <a:ext cx="1869219" cy="1121531"/>
        </a:xfrm>
        <a:prstGeom prst="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/>
            <a:t>Code </a:t>
          </a:r>
          <a:r>
            <a:rPr lang="en-GB" sz="1200" b="0" i="0" kern="1200" dirty="0" err="1"/>
            <a:t>organisatie</a:t>
          </a:r>
          <a:r>
            <a:rPr lang="en-GB" sz="1200" b="0" i="0" kern="1200" dirty="0"/>
            <a:t> </a:t>
          </a:r>
          <a:r>
            <a:rPr lang="en-GB" sz="1200" b="0" i="0" kern="1200" dirty="0" err="1"/>
            <a:t>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herbruikbaarheid</a:t>
          </a:r>
          <a:r>
            <a:rPr lang="en-GB" sz="1200" b="0" i="0" kern="1200" dirty="0"/>
            <a:t> van </a:t>
          </a:r>
          <a:r>
            <a:rPr lang="en-GB" sz="1200" b="0" i="0" kern="1200" dirty="0" err="1"/>
            <a:t>componenten</a:t>
          </a:r>
          <a:endParaRPr lang="en-US" sz="1200" kern="1200" dirty="0"/>
        </a:p>
      </dsp:txBody>
      <dsp:txXfrm>
        <a:off x="4510854" y="1308665"/>
        <a:ext cx="1869219" cy="1121531"/>
      </dsp:txXfrm>
    </dsp:sp>
    <dsp:sp modelId="{0F0680D2-1AD8-6E4C-828A-E90B372A689C}">
      <dsp:nvSpPr>
        <dsp:cNvPr id="0" name=""/>
        <dsp:cNvSpPr/>
      </dsp:nvSpPr>
      <dsp:spPr>
        <a:xfrm>
          <a:off x="6566996" y="1308665"/>
          <a:ext cx="1869219" cy="1121531"/>
        </a:xfrm>
        <a:prstGeom prst="rect">
          <a:avLst/>
        </a:prstGeom>
        <a:solidFill>
          <a:schemeClr val="accent2">
            <a:hueOff val="4041199"/>
            <a:satOff val="-15222"/>
            <a:lumOff val="1277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Automatische tests voor kritieke functionaliteit</a:t>
          </a:r>
          <a:endParaRPr lang="en-US" sz="1200" kern="1200"/>
        </a:p>
      </dsp:txBody>
      <dsp:txXfrm>
        <a:off x="6566996" y="1308665"/>
        <a:ext cx="1869219" cy="1121531"/>
      </dsp:txXfrm>
    </dsp:sp>
    <dsp:sp modelId="{78905EDC-DFF0-B248-A52F-3DB8631933F3}">
      <dsp:nvSpPr>
        <dsp:cNvPr id="0" name=""/>
        <dsp:cNvSpPr/>
      </dsp:nvSpPr>
      <dsp:spPr>
        <a:xfrm>
          <a:off x="8623137" y="1308665"/>
          <a:ext cx="1869219" cy="1121531"/>
        </a:xfrm>
        <a:prstGeom prst="rect">
          <a:avLst/>
        </a:prstGeom>
        <a:solidFill>
          <a:schemeClr val="accent2">
            <a:hueOff val="4546348"/>
            <a:satOff val="-17124"/>
            <a:lumOff val="1437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Performanceoptimalisatie voor afbeeldingen</a:t>
          </a:r>
          <a:endParaRPr lang="en-US" sz="1200" kern="1200"/>
        </a:p>
      </dsp:txBody>
      <dsp:txXfrm>
        <a:off x="8623137" y="1308665"/>
        <a:ext cx="1869219" cy="1121531"/>
      </dsp:txXfrm>
    </dsp:sp>
    <dsp:sp modelId="{5ED3BCD8-D1BF-CA4C-8966-FA5E5DD249C4}">
      <dsp:nvSpPr>
        <dsp:cNvPr id="0" name=""/>
        <dsp:cNvSpPr/>
      </dsp:nvSpPr>
      <dsp:spPr>
        <a:xfrm>
          <a:off x="398571" y="2617119"/>
          <a:ext cx="1869219" cy="1121531"/>
        </a:xfrm>
        <a:prstGeom prst="rect">
          <a:avLst/>
        </a:prstGeom>
        <a:solidFill>
          <a:schemeClr val="accent2">
            <a:hueOff val="5051498"/>
            <a:satOff val="-19027"/>
            <a:lumOff val="159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i="0" kern="1200"/>
            <a:t>Leerpunten</a:t>
          </a:r>
          <a:endParaRPr lang="en-US" sz="1200" kern="1200"/>
        </a:p>
      </dsp:txBody>
      <dsp:txXfrm>
        <a:off x="398571" y="2617119"/>
        <a:ext cx="1869219" cy="1121531"/>
      </dsp:txXfrm>
    </dsp:sp>
    <dsp:sp modelId="{E62B99A6-4860-BF46-915C-46D2511A7C41}">
      <dsp:nvSpPr>
        <dsp:cNvPr id="0" name=""/>
        <dsp:cNvSpPr/>
      </dsp:nvSpPr>
      <dsp:spPr>
        <a:xfrm>
          <a:off x="2454713" y="2617119"/>
          <a:ext cx="1869219" cy="1121531"/>
        </a:xfrm>
        <a:prstGeom prst="rect">
          <a:avLst/>
        </a:prstGeom>
        <a:solidFill>
          <a:schemeClr val="accent2">
            <a:hueOff val="5556648"/>
            <a:satOff val="-20930"/>
            <a:lumOff val="175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Op </a:t>
          </a:r>
          <a:r>
            <a:rPr lang="en-US" sz="1200" kern="1200" dirty="0" err="1"/>
            <a:t>tijd</a:t>
          </a:r>
          <a:r>
            <a:rPr lang="en-US" sz="1200" kern="1200" dirty="0"/>
            <a:t> </a:t>
          </a:r>
          <a:r>
            <a:rPr lang="en-US" sz="1200" kern="1200" dirty="0" err="1"/>
            <a:t>inleveren</a:t>
          </a:r>
          <a:r>
            <a:rPr lang="en-US" sz="1200" kern="1200" dirty="0"/>
            <a:t> </a:t>
          </a:r>
          <a:r>
            <a:rPr lang="en-US" sz="1200" kern="1200" dirty="0" err="1"/>
            <a:t>en</a:t>
          </a:r>
          <a:r>
            <a:rPr lang="en-US" sz="1200" kern="1200" dirty="0"/>
            <a:t> </a:t>
          </a:r>
          <a:r>
            <a:rPr lang="en-US" sz="1200" kern="1200" dirty="0" err="1"/>
            <a:t>goed</a:t>
          </a:r>
          <a:r>
            <a:rPr lang="en-US" sz="1200" kern="1200" dirty="0"/>
            <a:t> </a:t>
          </a:r>
          <a:r>
            <a:rPr lang="en-US" sz="1200" kern="1200" dirty="0" err="1"/>
            <a:t>voorbereiden</a:t>
          </a:r>
          <a:endParaRPr lang="en-US" sz="1200" kern="1200" dirty="0"/>
        </a:p>
      </dsp:txBody>
      <dsp:txXfrm>
        <a:off x="2454713" y="2617119"/>
        <a:ext cx="1869219" cy="1121531"/>
      </dsp:txXfrm>
    </dsp:sp>
    <dsp:sp modelId="{812F210E-50B6-B94E-A5C2-FB250FC74925}">
      <dsp:nvSpPr>
        <dsp:cNvPr id="0" name=""/>
        <dsp:cNvSpPr/>
      </dsp:nvSpPr>
      <dsp:spPr>
        <a:xfrm>
          <a:off x="4510854" y="2617119"/>
          <a:ext cx="1869219" cy="1121531"/>
        </a:xfrm>
        <a:prstGeom prst="rect">
          <a:avLst/>
        </a:prstGeom>
        <a:solidFill>
          <a:schemeClr val="accent2">
            <a:hueOff val="6061798"/>
            <a:satOff val="-22833"/>
            <a:lumOff val="1916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Frontend development met responsive design</a:t>
          </a:r>
          <a:endParaRPr lang="en-US" sz="1200" kern="1200"/>
        </a:p>
      </dsp:txBody>
      <dsp:txXfrm>
        <a:off x="4510854" y="2617119"/>
        <a:ext cx="1869219" cy="1121531"/>
      </dsp:txXfrm>
    </dsp:sp>
    <dsp:sp modelId="{C282C259-D768-A24B-A0D3-73E8E095F7B9}">
      <dsp:nvSpPr>
        <dsp:cNvPr id="0" name=""/>
        <dsp:cNvSpPr/>
      </dsp:nvSpPr>
      <dsp:spPr>
        <a:xfrm>
          <a:off x="6566996" y="2617119"/>
          <a:ext cx="1869219" cy="1121531"/>
        </a:xfrm>
        <a:prstGeom prst="rect">
          <a:avLst/>
        </a:prstGeom>
        <a:solidFill>
          <a:schemeClr val="accent2">
            <a:hueOff val="6566947"/>
            <a:satOff val="-24735"/>
            <a:lumOff val="2075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/>
            <a:t>Efficiënt projectmanagement en documentatie</a:t>
          </a:r>
          <a:endParaRPr lang="en-US" sz="1200" kern="1200"/>
        </a:p>
      </dsp:txBody>
      <dsp:txXfrm>
        <a:off x="6566996" y="2617119"/>
        <a:ext cx="1869219" cy="1121531"/>
      </dsp:txXfrm>
    </dsp:sp>
    <dsp:sp modelId="{CEFA5334-D6EA-0342-9F76-23F99AD7936D}">
      <dsp:nvSpPr>
        <dsp:cNvPr id="0" name=""/>
        <dsp:cNvSpPr/>
      </dsp:nvSpPr>
      <dsp:spPr>
        <a:xfrm>
          <a:off x="8623137" y="2617119"/>
          <a:ext cx="1869219" cy="1121531"/>
        </a:xfrm>
        <a:prstGeom prst="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0" i="0" kern="1200" dirty="0" err="1"/>
            <a:t>Testgedreven</a:t>
          </a:r>
          <a:r>
            <a:rPr lang="en-GB" sz="1200" b="0" i="0" kern="1200" dirty="0"/>
            <a:t> </a:t>
          </a:r>
          <a:r>
            <a:rPr lang="en-GB" sz="1200" b="0" i="0" kern="1200" dirty="0" err="1"/>
            <a:t>ontwikkeling</a:t>
          </a:r>
          <a:endParaRPr lang="en-US" sz="1200" kern="1200" dirty="0"/>
        </a:p>
      </dsp:txBody>
      <dsp:txXfrm>
        <a:off x="8623137" y="2617119"/>
        <a:ext cx="1869219" cy="112153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604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626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22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156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75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16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71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11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09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744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github.com/bonal58/Leroxexamen/blob/master/documentation/diagrams/sequence_diagram.md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onal58/Leroxexamen/blob/master/documentation/diagrams/use_case_diagram.md" TargetMode="External"/><Relationship Id="rId5" Type="http://schemas.openxmlformats.org/officeDocument/2006/relationships/hyperlink" Target="https://github.com/bonal58/Leroxexamen/blob/master/documentation/diagrams/class_diagram.md" TargetMode="External"/><Relationship Id="rId4" Type="http://schemas.openxmlformats.org/officeDocument/2006/relationships/hyperlink" Target="https://github.com/bonal58/Leroxexamen/blob/master/documentation/diagrams/entity_relationship_diagram.m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oman on her scooter, ready to go">
            <a:hlinkClick r:id="rId2" action="ppaction://hlinksldjump"/>
            <a:extLst>
              <a:ext uri="{FF2B5EF4-FFF2-40B4-BE49-F238E27FC236}">
                <a16:creationId xmlns:a16="http://schemas.microsoft.com/office/drawing/2014/main" id="{ACE429C4-DAB5-5024-81BE-0D4A8C4B97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5730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8EFE-9CCC-E84B-E802-7309BECAE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8061" y="914400"/>
            <a:ext cx="4892948" cy="3427867"/>
          </a:xfrm>
        </p:spPr>
        <p:txBody>
          <a:bodyPr anchor="t">
            <a:normAutofit/>
          </a:bodyPr>
          <a:lstStyle/>
          <a:p>
            <a:pPr algn="r"/>
            <a:r>
              <a:rPr lang="nl-NL" dirty="0">
                <a:solidFill>
                  <a:srgbClr val="FFFFFF"/>
                </a:solidFill>
              </a:rPr>
              <a:t>Examen presentatie </a:t>
            </a:r>
            <a:r>
              <a:rPr lang="nl-NL" dirty="0" err="1">
                <a:solidFill>
                  <a:srgbClr val="FFFFFF"/>
                </a:solidFill>
              </a:rPr>
              <a:t>Berkay</a:t>
            </a:r>
            <a:r>
              <a:rPr lang="nl-NL" dirty="0">
                <a:solidFill>
                  <a:srgbClr val="FFFFFF"/>
                </a:solidFill>
              </a:rPr>
              <a:t> </a:t>
            </a:r>
            <a:r>
              <a:rPr lang="nl-NL" dirty="0" err="1">
                <a:solidFill>
                  <a:srgbClr val="FFFFFF"/>
                </a:solidFill>
              </a:rPr>
              <a:t>Onal</a:t>
            </a:r>
            <a:endParaRPr lang="en-NL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E489E-2C67-3D36-DA7A-6656C97FB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9835" y="5253051"/>
            <a:ext cx="4941173" cy="812923"/>
          </a:xfrm>
        </p:spPr>
        <p:txBody>
          <a:bodyPr anchor="t">
            <a:normAutofit/>
          </a:bodyPr>
          <a:lstStyle/>
          <a:p>
            <a:pPr algn="r"/>
            <a:r>
              <a:rPr lang="en-NL" dirty="0">
                <a:solidFill>
                  <a:srgbClr val="FFFFFF"/>
                </a:solidFill>
              </a:rPr>
              <a:t>Lerox Motoren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7483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675F17B1-E9D2-FFED-8327-2D71343B2B2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1933" r="42619" b="-1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040AA2-285F-A3A6-CEEC-912FE5FEF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>
                <a:solidFill>
                  <a:srgbClr val="FFFFFF"/>
                </a:solidFill>
              </a:rPr>
              <a:t>B1-K1-W1:</a:t>
            </a:r>
            <a:br>
              <a:rPr lang="en-US" sz="3700">
                <a:solidFill>
                  <a:srgbClr val="FFFFFF"/>
                </a:solidFill>
              </a:rPr>
            </a:br>
            <a:r>
              <a:rPr lang="en-US" sz="3700">
                <a:solidFill>
                  <a:srgbClr val="FFFFFF"/>
                </a:solidFill>
              </a:rPr>
              <a:t> </a:t>
            </a:r>
            <a:r>
              <a:rPr lang="en-US" sz="3700">
                <a:solidFill>
                  <a:srgbClr val="FFFFFF"/>
                </a:solidFill>
                <a:effectLst/>
              </a:rPr>
              <a:t>Plant werkzaamheden en bewaakt de voortgang </a:t>
            </a:r>
            <a:endParaRPr lang="en-US" sz="3700">
              <a:solidFill>
                <a:srgbClr val="FFFFFF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86E0360-C454-176E-B53F-A4AE4B4BA423}"/>
              </a:ext>
            </a:extLst>
          </p:cNvPr>
          <p:cNvSpPr txBox="1"/>
          <p:nvPr/>
        </p:nvSpPr>
        <p:spPr>
          <a:xfrm>
            <a:off x="5993028" y="1031000"/>
            <a:ext cx="5537982" cy="5826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GB" sz="1400" b="1" i="0" dirty="0">
                <a:effectLst/>
                <a:latin typeface="Grandview Display" panose="020B0502040204020203" pitchFamily="34" charset="0"/>
              </a:rPr>
              <a:t>Project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Overzicht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Project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Lerox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Motoren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webapplicatie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Periode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23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- 31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2025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Doel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Moderne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website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voor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scooterverkoop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fotobeheer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1" i="0" dirty="0">
                <a:effectLst/>
                <a:latin typeface="Grandview Display" panose="020B0502040204020203" pitchFamily="34" charset="0"/>
              </a:rPr>
              <a:t>Planning &amp;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Methodiek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Incrementele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ontwikkeling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duidelijke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mijlpalen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Gestructureerde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fasering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>
                <a:effectLst/>
                <a:latin typeface="Grandview Display" panose="020B0502040204020203" pitchFamily="34" charset="0"/>
              </a:rPr>
              <a:t>Analyse &amp; requirements (23-24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Ontwerp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(database, UI) (24-26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Implementatie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(26-29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Testen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&amp;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documentatie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(29-31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mei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algn="l"/>
            <a:endParaRPr lang="en-GB" sz="1400" b="1" dirty="0">
              <a:latin typeface="Grandview Display" panose="020B0502040204020203" pitchFamily="34" charset="0"/>
            </a:endParaRPr>
          </a:p>
          <a:p>
            <a:pPr algn="l"/>
            <a:r>
              <a:rPr lang="en-GB" sz="1400" b="1" i="0" dirty="0">
                <a:effectLst/>
                <a:latin typeface="Grandview Display" panose="020B0502040204020203" pitchFamily="34" charset="0"/>
              </a:rPr>
              <a:t>Planning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Producten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Gantt chart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Visualisatie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van alle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projectfasen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deadlines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Sprintplanning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Dagelijkse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wekelijkse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doelen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Takenlijst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Geprioriteerde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backlog met user stories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Tijdsregistratie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Urenverantwoording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per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onderdeel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Voortgangsbewaking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Dagelijkse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voortgangscontrole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burn-down chart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Prioritering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van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kernelementen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via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MoSCoW-methode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Bijhouden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van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openstaande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taken in Trello-board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Dagelijkse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stand-up meetings (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zelfstandig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4178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9B5D03-733B-CC72-E076-A01948B24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6" y="482365"/>
            <a:ext cx="5424353" cy="109728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3100" dirty="0">
                <a:effectLst/>
              </a:rPr>
              <a:t>B1-K1-W2: </a:t>
            </a:r>
            <a:r>
              <a:rPr lang="en-US" sz="3100" dirty="0" err="1">
                <a:effectLst/>
              </a:rPr>
              <a:t>Ontwerpt</a:t>
            </a:r>
            <a:r>
              <a:rPr lang="en-US" sz="3100" dirty="0">
                <a:effectLst/>
              </a:rPr>
              <a:t> software</a:t>
            </a:r>
            <a:br>
              <a:rPr lang="en-US" sz="3100" dirty="0">
                <a:effectLst/>
              </a:rPr>
            </a:br>
            <a:endParaRPr lang="en-US" sz="31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52AD6F80-0B57-519D-50A4-D3F63F3A0F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42" r="2" b="2598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9383C51E-3ADD-2FC3-BDA3-4B5EF4032F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013" r="1" b="1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160F6B-2854-4F93-26C1-302BC1FFA75A}"/>
              </a:ext>
            </a:extLst>
          </p:cNvPr>
          <p:cNvSpPr txBox="1"/>
          <p:nvPr/>
        </p:nvSpPr>
        <p:spPr>
          <a:xfrm>
            <a:off x="6106656" y="1223321"/>
            <a:ext cx="5424353" cy="563467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algn="l"/>
            <a:r>
              <a:rPr lang="en-GB" sz="1400" b="1" i="0" dirty="0">
                <a:effectLst/>
                <a:latin typeface="Grandview Display" panose="020B0502040204020203" pitchFamily="34" charset="0"/>
              </a:rPr>
              <a:t>Database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Ontwerp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Relationeel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model met MySQL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Polymorfische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relaties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voor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foto's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Efficiënte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indexering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voor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snelle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zoekopdrachten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Normalisatie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tot 3NF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voor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optimale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data-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integriteit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Ontwerp</a:t>
            </a:r>
            <a:r>
              <a:rPr lang="en-GB" sz="1400" b="1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Producten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Functioneel</a:t>
            </a:r>
            <a:r>
              <a:rPr lang="en-GB" sz="1400" b="1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ontwerp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Beschrijving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van alle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functionaliteiten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Technisch</a:t>
            </a:r>
            <a:r>
              <a:rPr lang="en-GB" sz="1400" b="1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ontwerp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Architectuur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technische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specificaties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Wireframes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Lo-fi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ontwerpen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van alle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belangrijke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pagina's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Mockups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Hi-fi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ontwerpen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huisstijl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UI-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elementen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Diagrammen</a:t>
            </a:r>
            <a:endParaRPr lang="en-GB" sz="1400" b="1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Entity Relationship Diagram (ERD)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Database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structuur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relaties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(</a:t>
            </a:r>
            <a:r>
              <a:rPr lang="en-GB" sz="1400" b="0" i="0" dirty="0">
                <a:effectLst/>
                <a:latin typeface="Grandview Display" panose="020B0502040204020203" pitchFamily="34" charset="0"/>
                <a:hlinkClick r:id="rId4"/>
              </a:rPr>
              <a:t>https://github.com/bonal58/Leroxexamen/blob/master/documentation/diagrams/entity_relationship_diagram.md</a:t>
            </a:r>
            <a:r>
              <a:rPr lang="en-GB" sz="1400" dirty="0">
                <a:latin typeface="Grandview Display" panose="020B0502040204020203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 err="1">
                <a:effectLst/>
                <a:latin typeface="Grandview Display" panose="020B0502040204020203" pitchFamily="34" charset="0"/>
              </a:rPr>
              <a:t>Klassendiagram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Alle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modellen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relaties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met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attributen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methodes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0" i="0" dirty="0">
                <a:effectLst/>
                <a:latin typeface="Grandview Display" panose="020B0502040204020203" pitchFamily="34" charset="0"/>
              </a:rPr>
              <a:t>(</a:t>
            </a:r>
            <a:r>
              <a:rPr lang="en-GB" sz="1400" b="0" i="0" dirty="0">
                <a:effectLst/>
                <a:latin typeface="Grandview Display" panose="020B0502040204020203" pitchFamily="34" charset="0"/>
                <a:hlinkClick r:id="rId5"/>
              </a:rPr>
              <a:t>https://github.com/bonal58/Leroxexamen/blob/master/documentation/diagrams/class_diagram.md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Use Case Diagram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Gebruikersinteracties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per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rol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b="0" i="0" dirty="0">
                <a:effectLst/>
                <a:latin typeface="Grandview Display" panose="020B0502040204020203" pitchFamily="34" charset="0"/>
              </a:rPr>
              <a:t>(</a:t>
            </a:r>
            <a:r>
              <a:rPr lang="en-GB" sz="1400" b="0" i="0" dirty="0">
                <a:effectLst/>
                <a:latin typeface="Grandview Display" panose="020B0502040204020203" pitchFamily="34" charset="0"/>
                <a:hlinkClick r:id="rId6"/>
              </a:rPr>
              <a:t>https://github.com/bonal58/Leroxexamen/blob/master/documentation/diagrams/use_case_diagram.md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)</a:t>
            </a:r>
          </a:p>
          <a:p>
            <a:pPr algn="l"/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sz="1400" b="1" i="0" dirty="0">
                <a:effectLst/>
                <a:latin typeface="Grandview Display" panose="020B0502040204020203" pitchFamily="34" charset="0"/>
              </a:rPr>
              <a:t>Sequence Diagram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: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Foto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-upload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proces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en</a:t>
            </a:r>
            <a:r>
              <a:rPr lang="en-GB" sz="1400" b="0" i="0" dirty="0">
                <a:effectLst/>
                <a:latin typeface="Grandview Display" panose="020B0502040204020203" pitchFamily="34" charset="0"/>
              </a:rPr>
              <a:t> </a:t>
            </a:r>
            <a:r>
              <a:rPr lang="en-GB" sz="1400" b="0" i="0" dirty="0" err="1">
                <a:effectLst/>
                <a:latin typeface="Grandview Display" panose="020B0502040204020203" pitchFamily="34" charset="0"/>
              </a:rPr>
              <a:t>autorisatieflow</a:t>
            </a:r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pPr algn="l"/>
            <a:r>
              <a:rPr lang="en-GB" sz="1400" dirty="0">
                <a:latin typeface="Grandview Display" panose="020B0502040204020203" pitchFamily="34" charset="0"/>
              </a:rPr>
              <a:t>(</a:t>
            </a:r>
            <a:r>
              <a:rPr lang="en-GB" sz="1400" dirty="0">
                <a:latin typeface="Grandview Display" panose="020B0502040204020203" pitchFamily="34" charset="0"/>
                <a:hlinkClick r:id="rId7"/>
              </a:rPr>
              <a:t>https://github.com/bonal58/Leroxexamen/blob/master/documentation/diagrams/sequence_diagram.md</a:t>
            </a:r>
            <a:r>
              <a:rPr lang="en-GB" sz="1400" dirty="0">
                <a:latin typeface="Grandview Display" panose="020B0502040204020203" pitchFamily="34" charset="0"/>
              </a:rPr>
              <a:t>)</a:t>
            </a:r>
          </a:p>
          <a:p>
            <a:pPr algn="l"/>
            <a:endParaRPr lang="en-GB" sz="1400" b="0" i="0" dirty="0">
              <a:effectLst/>
              <a:latin typeface="Grandview Display" panose="020B0502040204020203" pitchFamily="34" charset="0"/>
            </a:endParaRPr>
          </a:p>
          <a:p>
            <a:br>
              <a:rPr lang="en-GB" sz="1400" dirty="0">
                <a:latin typeface="Grandview Display" panose="020B0502040204020203" pitchFamily="34" charset="0"/>
              </a:rPr>
            </a:br>
            <a:endParaRPr lang="en-US" sz="1400" dirty="0">
              <a:latin typeface="Grandview Display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6238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D023E-0299-3FEF-0F92-78F3169B6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19" y="11443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200" i="0" dirty="0">
                <a:effectLst/>
              </a:rPr>
              <a:t>BL-K1-W3: </a:t>
            </a:r>
            <a:r>
              <a:rPr lang="en-US" sz="2200" i="0" dirty="0" err="1">
                <a:effectLst/>
              </a:rPr>
              <a:t>Realiseert</a:t>
            </a:r>
            <a:r>
              <a:rPr lang="en-US" sz="2200" i="0" dirty="0">
                <a:effectLst/>
              </a:rPr>
              <a:t> (</a:t>
            </a:r>
            <a:r>
              <a:rPr lang="en-US" sz="2200" i="0" dirty="0" err="1">
                <a:effectLst/>
              </a:rPr>
              <a:t>onderdelen</a:t>
            </a:r>
            <a:r>
              <a:rPr lang="en-US" sz="2200" i="0" dirty="0">
                <a:effectLst/>
              </a:rPr>
              <a:t> van) software</a:t>
            </a:r>
            <a:br>
              <a:rPr lang="en-US" sz="2200" i="0" dirty="0">
                <a:effectLst/>
              </a:rPr>
            </a:br>
            <a:endParaRPr lang="en-US" sz="2200" dirty="0"/>
          </a:p>
        </p:txBody>
      </p:sp>
      <p:pic>
        <p:nvPicPr>
          <p:cNvPr id="5" name="Picture 4" descr="Abstract background">
            <a:extLst>
              <a:ext uri="{FF2B5EF4-FFF2-40B4-BE49-F238E27FC236}">
                <a16:creationId xmlns:a16="http://schemas.microsoft.com/office/drawing/2014/main" id="{62AA2BF5-6620-F77A-3983-4C08AD95A5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200" r="3" b="3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0F39A3-75BE-8FA2-FA57-7AA96048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294" b="1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D86012E9-5B90-0561-2D0E-2BC47B486FF4}"/>
              </a:ext>
            </a:extLst>
          </p:cNvPr>
          <p:cNvSpPr txBox="1"/>
          <p:nvPr/>
        </p:nvSpPr>
        <p:spPr>
          <a:xfrm>
            <a:off x="5303520" y="1108723"/>
            <a:ext cx="6888480" cy="573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Technische</a:t>
            </a:r>
            <a:r>
              <a:rPr lang="en-US" sz="1400" b="1" i="0" dirty="0">
                <a:effectLst/>
              </a:rPr>
              <a:t> Stack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Backend</a:t>
            </a:r>
            <a:r>
              <a:rPr lang="en-US" sz="1400" b="0" i="0" dirty="0">
                <a:effectLst/>
              </a:rPr>
              <a:t>: Laravel 10.x, PHP 8.1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Database</a:t>
            </a:r>
            <a:r>
              <a:rPr lang="en-US" sz="1400" b="0" i="0" dirty="0">
                <a:effectLst/>
              </a:rPr>
              <a:t>: MySQL 8.0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Frontend</a:t>
            </a:r>
            <a:r>
              <a:rPr lang="en-US" sz="1400" b="0" i="0" dirty="0">
                <a:effectLst/>
              </a:rPr>
              <a:t>: Blade templates, Bootstrap 5, JavaScript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Gebruikte</a:t>
            </a:r>
            <a:r>
              <a:rPr lang="en-US" sz="1400" b="1" i="0" dirty="0">
                <a:effectLst/>
              </a:rPr>
              <a:t> </a:t>
            </a:r>
            <a:r>
              <a:rPr lang="en-US" sz="1400" b="1" i="0" dirty="0" err="1">
                <a:effectLst/>
              </a:rPr>
              <a:t>Codeertalen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PHP 8.1</a:t>
            </a:r>
            <a:r>
              <a:rPr lang="en-US" sz="1400" b="0" i="0" dirty="0">
                <a:effectLst/>
              </a:rPr>
              <a:t>: Backend </a:t>
            </a:r>
            <a:r>
              <a:rPr lang="en-US" sz="1400" b="0" i="0" dirty="0" err="1">
                <a:effectLst/>
              </a:rPr>
              <a:t>logica</a:t>
            </a:r>
            <a:r>
              <a:rPr lang="en-US" sz="1400" b="0" i="0" dirty="0">
                <a:effectLst/>
              </a:rPr>
              <a:t>, controllers, models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services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SQL</a:t>
            </a:r>
            <a:r>
              <a:rPr lang="en-US" sz="1400" b="0" i="0" dirty="0">
                <a:effectLst/>
              </a:rPr>
              <a:t>: Database queries, </a:t>
            </a:r>
            <a:r>
              <a:rPr lang="en-US" sz="1400" b="0" i="0" dirty="0" err="1">
                <a:effectLst/>
              </a:rPr>
              <a:t>migraties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seeds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HTML/CSS</a:t>
            </a:r>
            <a:r>
              <a:rPr lang="en-US" sz="1400" b="0" i="0" dirty="0">
                <a:effectLst/>
              </a:rPr>
              <a:t>: Frontend </a:t>
            </a:r>
            <a:r>
              <a:rPr lang="en-US" sz="1400" b="0" i="0" dirty="0" err="1">
                <a:effectLst/>
              </a:rPr>
              <a:t>structuur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styling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JavaScript</a:t>
            </a:r>
            <a:r>
              <a:rPr lang="en-US" sz="1400" b="0" i="0" dirty="0">
                <a:effectLst/>
              </a:rPr>
              <a:t>: </a:t>
            </a:r>
            <a:r>
              <a:rPr lang="en-US" sz="1400" b="0" i="0" dirty="0" err="1">
                <a:effectLst/>
              </a:rPr>
              <a:t>Interactieve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elementen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zoals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foto</a:t>
            </a:r>
            <a:r>
              <a:rPr lang="en-US" sz="1400" b="0" i="0" dirty="0">
                <a:effectLst/>
              </a:rPr>
              <a:t>-upload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Blade</a:t>
            </a:r>
            <a:r>
              <a:rPr lang="en-US" sz="1400" b="0" i="0" dirty="0">
                <a:effectLst/>
              </a:rPr>
              <a:t>: Laravel's template engine </a:t>
            </a:r>
            <a:r>
              <a:rPr lang="en-US" sz="1400" b="0" i="0" dirty="0" err="1">
                <a:effectLst/>
              </a:rPr>
              <a:t>voor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dynamische</a:t>
            </a:r>
            <a:r>
              <a:rPr lang="en-US" sz="1400" b="0" i="0" dirty="0">
                <a:effectLst/>
              </a:rPr>
              <a:t> views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</a:rPr>
              <a:t>JSON</a:t>
            </a:r>
            <a:r>
              <a:rPr lang="en-US" sz="1400" b="0" i="0" dirty="0">
                <a:effectLst/>
              </a:rPr>
              <a:t>: API responses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configuratiebestanden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1" i="0" dirty="0" err="1">
                <a:effectLst/>
              </a:rPr>
              <a:t>Kernfunctionaliteiten</a:t>
            </a:r>
            <a:endParaRPr lang="en-US" sz="14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Gebruikersbeheer</a:t>
            </a:r>
            <a:r>
              <a:rPr lang="en-US" sz="1400" b="0" i="0" dirty="0">
                <a:effectLst/>
              </a:rPr>
              <a:t> &amp; </a:t>
            </a:r>
            <a:r>
              <a:rPr lang="en-US" sz="1400" b="0" i="0" dirty="0" err="1">
                <a:effectLst/>
              </a:rPr>
              <a:t>rolgebaseerde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autorisatie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</a:rPr>
              <a:t>Scooter- </a:t>
            </a:r>
            <a:r>
              <a:rPr lang="en-US" sz="1400" b="0" i="0" dirty="0" err="1">
                <a:effectLst/>
              </a:rPr>
              <a:t>en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onderdelenbeheer</a:t>
            </a:r>
            <a:r>
              <a:rPr lang="en-US" sz="1400" b="0" i="0" dirty="0">
                <a:effectLst/>
              </a:rPr>
              <a:t> (CRUD)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Meervoudig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foto-uploadsysteem</a:t>
            </a:r>
            <a:r>
              <a:rPr lang="en-US" sz="1400" b="0" i="0" dirty="0">
                <a:effectLst/>
              </a:rPr>
              <a:t> met </a:t>
            </a:r>
            <a:r>
              <a:rPr lang="en-US" sz="1400" b="0" i="0" dirty="0" err="1">
                <a:effectLst/>
              </a:rPr>
              <a:t>polymorfische</a:t>
            </a:r>
            <a:r>
              <a:rPr lang="en-US" sz="1400" b="0" i="0" dirty="0">
                <a:effectLst/>
              </a:rPr>
              <a:t> </a:t>
            </a:r>
            <a:r>
              <a:rPr lang="en-US" sz="1400" b="0" i="0" dirty="0" err="1">
                <a:effectLst/>
              </a:rPr>
              <a:t>relaties</a:t>
            </a:r>
            <a:endParaRPr lang="en-US" sz="14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400" b="0" i="0" dirty="0" err="1">
                <a:effectLst/>
              </a:rPr>
              <a:t>Meertaligheid</a:t>
            </a:r>
            <a:r>
              <a:rPr lang="en-US" sz="1400" b="0" i="0" dirty="0">
                <a:effectLst/>
              </a:rPr>
              <a:t> (</a:t>
            </a:r>
            <a:r>
              <a:rPr lang="en-US" sz="1400" b="0" i="0" dirty="0" err="1">
                <a:effectLst/>
              </a:rPr>
              <a:t>Nederlands</a:t>
            </a:r>
            <a:r>
              <a:rPr lang="en-US" sz="1400" b="0" i="0" dirty="0">
                <a:effectLst/>
              </a:rPr>
              <a:t>/Engels</a:t>
            </a:r>
            <a:r>
              <a:rPr lang="en-US" sz="1400" dirty="0"/>
              <a:t>.</a:t>
            </a:r>
            <a:endParaRPr lang="en-US" sz="1400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2685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6ADF6C-4253-5ACE-689C-A924AF1C6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657" y="1371600"/>
            <a:ext cx="5424353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>
                <a:effectLst/>
              </a:rPr>
              <a:t>B1-K1-W4: Test software</a:t>
            </a:r>
            <a:br>
              <a:rPr lang="en-US" sz="3100">
                <a:effectLst/>
              </a:rPr>
            </a:br>
            <a:r>
              <a:rPr lang="en-US" sz="3100">
                <a:effectLst/>
              </a:rPr>
              <a:t>(GitHub voor test resultaten)</a:t>
            </a:r>
            <a:endParaRPr lang="en-US" sz="3100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936570E1-A7FE-8311-1CD2-0657E99E30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6" r="2" b="2"/>
          <a:stretch>
            <a:fillRect/>
          </a:stretch>
        </p:blipFill>
        <p:spPr>
          <a:xfrm>
            <a:off x="-1" y="1"/>
            <a:ext cx="5303520" cy="3429000"/>
          </a:xfrm>
          <a:prstGeom prst="rect">
            <a:avLst/>
          </a:prstGeom>
        </p:spPr>
      </p:pic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90741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0C134B27-3268-98D2-2728-24E850B543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53" r="2" b="13435"/>
          <a:stretch>
            <a:fillRect/>
          </a:stretch>
        </p:blipFill>
        <p:spPr>
          <a:xfrm>
            <a:off x="-1" y="3429000"/>
            <a:ext cx="5303520" cy="3429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621F8C-C759-BF36-8D8D-92E108118CCD}"/>
              </a:ext>
            </a:extLst>
          </p:cNvPr>
          <p:cNvSpPr txBox="1"/>
          <p:nvPr/>
        </p:nvSpPr>
        <p:spPr>
          <a:xfrm>
            <a:off x="6106656" y="2211860"/>
            <a:ext cx="5424353" cy="4522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Testplan</a:t>
            </a:r>
            <a:r>
              <a:rPr lang="en-US" sz="1100" b="1" i="0" dirty="0">
                <a:effectLst/>
              </a:rPr>
              <a:t> &amp; </a:t>
            </a:r>
            <a:r>
              <a:rPr lang="en-US" sz="1100" b="1" i="0" dirty="0" err="1">
                <a:effectLst/>
              </a:rPr>
              <a:t>Uitvoering</a:t>
            </a:r>
            <a:endParaRPr lang="en-US" sz="11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Systematische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testaanpak</a:t>
            </a:r>
            <a:r>
              <a:rPr lang="en-US" sz="1100" b="0" i="0" dirty="0">
                <a:effectLst/>
              </a:rPr>
              <a:t> met </a:t>
            </a:r>
            <a:r>
              <a:rPr lang="en-US" sz="1100" b="0" i="0" dirty="0" err="1">
                <a:effectLst/>
              </a:rPr>
              <a:t>gedocumenteerde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testscenario's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Functionele</a:t>
            </a:r>
            <a:r>
              <a:rPr lang="en-US" sz="1100" b="0" i="0" dirty="0">
                <a:effectLst/>
              </a:rPr>
              <a:t>, </a:t>
            </a:r>
            <a:r>
              <a:rPr lang="en-US" sz="1100" b="0" i="0" dirty="0" err="1">
                <a:effectLst/>
              </a:rPr>
              <a:t>gebruikers</a:t>
            </a:r>
            <a:r>
              <a:rPr lang="en-US" sz="1100" b="0" i="0" dirty="0">
                <a:effectLst/>
              </a:rPr>
              <a:t>-, </a:t>
            </a:r>
            <a:r>
              <a:rPr lang="en-US" sz="1100" b="0" i="0" dirty="0" err="1">
                <a:effectLst/>
              </a:rPr>
              <a:t>beveiligings</a:t>
            </a:r>
            <a:r>
              <a:rPr lang="en-US" sz="1100" b="0" i="0" dirty="0">
                <a:effectLst/>
              </a:rPr>
              <a:t>- </a:t>
            </a:r>
            <a:r>
              <a:rPr lang="en-US" sz="1100" b="0" i="0" dirty="0" err="1">
                <a:effectLst/>
              </a:rPr>
              <a:t>en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performancetests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Geautomatiseerde</a:t>
            </a:r>
            <a:r>
              <a:rPr lang="en-US" sz="1100" b="0" i="0" dirty="0">
                <a:effectLst/>
              </a:rPr>
              <a:t> tests </a:t>
            </a:r>
            <a:r>
              <a:rPr lang="en-US" sz="1100" b="0" i="0" dirty="0" err="1">
                <a:effectLst/>
              </a:rPr>
              <a:t>voor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kritieke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functionaliteit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Testresultaten</a:t>
            </a:r>
            <a:endParaRPr lang="en-US" sz="11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Functionele</a:t>
            </a:r>
            <a:r>
              <a:rPr lang="en-US" sz="1100" b="1" i="0" dirty="0">
                <a:effectLst/>
              </a:rPr>
              <a:t> tests</a:t>
            </a:r>
            <a:r>
              <a:rPr lang="en-US" sz="1100" b="0" i="0" dirty="0">
                <a:effectLst/>
              </a:rPr>
              <a:t>: 100%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Gebruikersacceptatietests</a:t>
            </a:r>
            <a:r>
              <a:rPr lang="en-US" sz="1100" b="0" i="0" dirty="0">
                <a:effectLst/>
              </a:rPr>
              <a:t>: 100%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Beveiligingstests</a:t>
            </a:r>
            <a:r>
              <a:rPr lang="en-US" sz="1100" b="0" i="0" dirty="0">
                <a:effectLst/>
              </a:rPr>
              <a:t>: 100%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Responsiviteitstests</a:t>
            </a:r>
            <a:r>
              <a:rPr lang="en-US" sz="1100" b="0" i="0" dirty="0">
                <a:effectLst/>
              </a:rPr>
              <a:t>: 100%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Performancetests</a:t>
            </a:r>
            <a:r>
              <a:rPr lang="en-US" sz="1100" b="0" i="0" dirty="0">
                <a:effectLst/>
              </a:rPr>
              <a:t>: 80%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Totaal</a:t>
            </a:r>
            <a:r>
              <a:rPr lang="en-US" sz="1100" b="0" i="0" dirty="0">
                <a:effectLst/>
              </a:rPr>
              <a:t>: 98% </a:t>
            </a:r>
            <a:r>
              <a:rPr lang="en-US" sz="1100" b="0" i="0" dirty="0" err="1">
                <a:effectLst/>
              </a:rPr>
              <a:t>geslaagd</a:t>
            </a:r>
            <a:endParaRPr lang="en-US" sz="1100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1" i="0" dirty="0" err="1">
                <a:effectLst/>
              </a:rPr>
              <a:t>Gevonden</a:t>
            </a:r>
            <a:r>
              <a:rPr lang="en-US" sz="1100" b="1" i="0" dirty="0">
                <a:effectLst/>
              </a:rPr>
              <a:t> </a:t>
            </a:r>
            <a:r>
              <a:rPr lang="en-US" sz="1100" b="1" i="0" dirty="0" err="1">
                <a:effectLst/>
              </a:rPr>
              <a:t>Probleem</a:t>
            </a:r>
            <a:r>
              <a:rPr lang="en-US" sz="1100" b="1" i="0" dirty="0">
                <a:effectLst/>
              </a:rPr>
              <a:t> &amp; </a:t>
            </a:r>
            <a:r>
              <a:rPr lang="en-US" sz="1100" b="1" i="0" dirty="0" err="1">
                <a:effectLst/>
              </a:rPr>
              <a:t>Oplossing</a:t>
            </a:r>
            <a:endParaRPr lang="en-US" sz="1100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Probleem</a:t>
            </a:r>
            <a:r>
              <a:rPr lang="en-US" sz="1100" b="0" i="0" dirty="0">
                <a:effectLst/>
              </a:rPr>
              <a:t>: </a:t>
            </a:r>
            <a:r>
              <a:rPr lang="en-US" sz="1100" b="0" i="0" dirty="0" err="1">
                <a:effectLst/>
              </a:rPr>
              <a:t>Laadtijd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detailpagina's</a:t>
            </a:r>
            <a:r>
              <a:rPr lang="en-US" sz="1100" b="0" i="0" dirty="0">
                <a:effectLst/>
              </a:rPr>
              <a:t> met </a:t>
            </a:r>
            <a:r>
              <a:rPr lang="en-US" sz="1100" b="0" i="0" dirty="0" err="1">
                <a:effectLst/>
              </a:rPr>
              <a:t>meerdere</a:t>
            </a:r>
            <a:r>
              <a:rPr lang="en-US" sz="1100" b="0" i="0" dirty="0">
                <a:effectLst/>
              </a:rPr>
              <a:t> </a:t>
            </a:r>
            <a:r>
              <a:rPr lang="en-US" sz="1100" b="0" i="0" dirty="0" err="1">
                <a:effectLst/>
              </a:rPr>
              <a:t>foto's</a:t>
            </a:r>
            <a:r>
              <a:rPr lang="en-US" sz="1100" b="0" i="0" dirty="0">
                <a:effectLst/>
              </a:rPr>
              <a:t>: 4.7s (&gt; 4s)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100" b="0" i="0" dirty="0" err="1">
                <a:effectLst/>
              </a:rPr>
              <a:t>Oplossing</a:t>
            </a:r>
            <a:r>
              <a:rPr lang="en-US" sz="1100" b="0" i="0" dirty="0">
                <a:effectLst/>
              </a:rPr>
              <a:t>: Lazy loading, </a:t>
            </a:r>
            <a:r>
              <a:rPr lang="en-US" sz="1100" b="0" i="0" dirty="0" err="1">
                <a:effectLst/>
              </a:rPr>
              <a:t>afbeeldingsoptimalisatie</a:t>
            </a:r>
            <a:r>
              <a:rPr lang="en-US" sz="1100" b="0" i="0" dirty="0">
                <a:effectLst/>
              </a:rPr>
              <a:t>, caching</a:t>
            </a:r>
          </a:p>
        </p:txBody>
      </p:sp>
    </p:spTree>
    <p:extLst>
      <p:ext uri="{BB962C8B-B14F-4D97-AF65-F5344CB8AC3E}">
        <p14:creationId xmlns:p14="http://schemas.microsoft.com/office/powerpoint/2010/main" val="2820827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pic>
        <p:nvPicPr>
          <p:cNvPr id="5" name="Picture 4" descr="Water droplet on a petal">
            <a:extLst>
              <a:ext uri="{FF2B5EF4-FFF2-40B4-BE49-F238E27FC236}">
                <a16:creationId xmlns:a16="http://schemas.microsoft.com/office/drawing/2014/main" id="{F886F1B7-E581-280A-F8F9-0154C3886D7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32227" r="21048"/>
          <a:stretch>
            <a:fillRect/>
          </a:stretch>
        </p:blipFill>
        <p:spPr>
          <a:xfrm>
            <a:off x="-4704" y="10"/>
            <a:ext cx="5696712" cy="685799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F7017262-EEEC-4F5E-917D-A55E68A1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0375" y="-480370"/>
            <a:ext cx="4735963" cy="5696712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984F1-0880-18BB-6C59-72B0DDAA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519" y="1371601"/>
            <a:ext cx="4023360" cy="26714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400">
                <a:solidFill>
                  <a:srgbClr val="FFFFFF"/>
                </a:solidFill>
                <a:effectLst/>
              </a:rPr>
              <a:t>B1-K1-W5: Doet verbetervoorstellen voor de software</a:t>
            </a:r>
            <a:br>
              <a:rPr lang="en-US" sz="3400">
                <a:solidFill>
                  <a:srgbClr val="FFFFFF"/>
                </a:solidFill>
                <a:effectLst/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3EDAAA-869E-4AA2-A7CE-BF2C0259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8718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CAB259D-C713-2176-075F-798AD912A1D4}"/>
              </a:ext>
            </a:extLst>
          </p:cNvPr>
          <p:cNvSpPr txBox="1"/>
          <p:nvPr/>
        </p:nvSpPr>
        <p:spPr>
          <a:xfrm>
            <a:off x="6242960" y="1031002"/>
            <a:ext cx="5288049" cy="52669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Korte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Geavanceerde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zoekfunctie</a:t>
            </a:r>
            <a:r>
              <a:rPr lang="en-US" b="0" i="0" dirty="0">
                <a:effectLst/>
              </a:rPr>
              <a:t> met filters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Favorieten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functionaliteit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gebruikers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Verbeterde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fotogalerij</a:t>
            </a:r>
            <a:r>
              <a:rPr lang="en-US" b="0" i="0" dirty="0">
                <a:effectLst/>
              </a:rPr>
              <a:t> met zoom </a:t>
            </a:r>
            <a:r>
              <a:rPr lang="en-US" b="0" i="0" dirty="0" err="1">
                <a:effectLst/>
              </a:rPr>
              <a:t>en</a:t>
            </a:r>
            <a:r>
              <a:rPr lang="en-US" b="0" i="0" dirty="0">
                <a:effectLst/>
              </a:rPr>
              <a:t> carousel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 err="1">
                <a:effectLst/>
              </a:rPr>
              <a:t>Middellange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Beoordelingssysteem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scooters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Reserveringssysteem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proefritten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Uitbreiding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meertaligheid</a:t>
            </a:r>
            <a:r>
              <a:rPr lang="en-US" b="0" i="0" dirty="0">
                <a:effectLst/>
              </a:rPr>
              <a:t> (</a:t>
            </a:r>
            <a:r>
              <a:rPr lang="en-US" b="0" i="0" dirty="0" err="1">
                <a:effectLst/>
              </a:rPr>
              <a:t>Duits</a:t>
            </a:r>
            <a:r>
              <a:rPr lang="en-US" b="0" i="0" dirty="0">
                <a:effectLst/>
              </a:rPr>
              <a:t>, Frans)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</a:rPr>
              <a:t>Lange </a:t>
            </a:r>
            <a:r>
              <a:rPr lang="en-US" b="1" i="0" dirty="0" err="1">
                <a:effectLst/>
              </a:rPr>
              <a:t>Termijn</a:t>
            </a:r>
            <a:r>
              <a:rPr lang="en-US" b="1" i="0" dirty="0">
                <a:effectLst/>
              </a:rPr>
              <a:t> </a:t>
            </a:r>
            <a:r>
              <a:rPr lang="en-US" b="1" i="0" dirty="0" err="1">
                <a:effectLst/>
              </a:rPr>
              <a:t>Verbeteringen</a:t>
            </a:r>
            <a:endParaRPr lang="en-US" b="1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Betalingssysteem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integratie</a:t>
            </a:r>
            <a:r>
              <a:rPr lang="en-US" b="0" i="0" dirty="0">
                <a:effectLst/>
              </a:rPr>
              <a:t> (Mollie, Stripe)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 err="1">
                <a:effectLst/>
              </a:rPr>
              <a:t>Mobiele</a:t>
            </a:r>
            <a:r>
              <a:rPr lang="en-US" b="0" i="0" dirty="0">
                <a:effectLst/>
              </a:rPr>
              <a:t> app </a:t>
            </a:r>
            <a:r>
              <a:rPr lang="en-US" b="0" i="0" dirty="0" err="1">
                <a:effectLst/>
              </a:rPr>
              <a:t>ontwikkeling</a:t>
            </a:r>
            <a:r>
              <a:rPr lang="en-US" b="0" i="0" dirty="0">
                <a:effectLst/>
              </a:rPr>
              <a:t> (iOS/Android)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Chatbot </a:t>
            </a:r>
            <a:r>
              <a:rPr lang="en-US" b="0" i="0" dirty="0" err="1">
                <a:effectLst/>
              </a:rPr>
              <a:t>implementatie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voor</a:t>
            </a:r>
            <a:r>
              <a:rPr lang="en-US" b="0" i="0" dirty="0">
                <a:effectLst/>
              </a:rPr>
              <a:t> </a:t>
            </a:r>
            <a:r>
              <a:rPr lang="en-US" b="0" i="0" dirty="0" err="1">
                <a:effectLst/>
              </a:rPr>
              <a:t>klantenservice</a:t>
            </a:r>
            <a:endParaRPr lang="en-US" b="0" i="0" dirty="0">
              <a:effectLst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087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D70B20-B8A7-D781-A35D-E8B956CDA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nl-NL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B1-K2-W1: Voert overleg</a:t>
            </a:r>
            <a:br>
              <a:rPr lang="en-NL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NL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489715B6-CC4D-723A-DDAF-5BE255EE5B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68588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7608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529B98-FA16-CBFD-B772-5293B0F1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737859" cy="109728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i="0" dirty="0">
                <a:effectLst/>
              </a:rPr>
              <a:t>BL-K2-W2: </a:t>
            </a:r>
            <a:r>
              <a:rPr lang="en-US" sz="1900" i="0" dirty="0" err="1">
                <a:effectLst/>
              </a:rPr>
              <a:t>Presenteert</a:t>
            </a:r>
            <a:r>
              <a:rPr lang="en-US" sz="1900" i="0" dirty="0">
                <a:effectLst/>
              </a:rPr>
              <a:t> het </a:t>
            </a:r>
            <a:r>
              <a:rPr lang="en-US" sz="1900" i="0" dirty="0" err="1">
                <a:effectLst/>
              </a:rPr>
              <a:t>opgeleverde</a:t>
            </a:r>
            <a:r>
              <a:rPr lang="en-US" sz="1900" i="0" dirty="0">
                <a:effectLst/>
              </a:rPr>
              <a:t> </a:t>
            </a:r>
            <a:r>
              <a:rPr lang="en-US" sz="1900" i="0" dirty="0" err="1">
                <a:effectLst/>
              </a:rPr>
              <a:t>werk</a:t>
            </a:r>
            <a:r>
              <a:rPr lang="en-US" sz="1900" i="0" dirty="0">
                <a:effectLst/>
              </a:rPr>
              <a:t>:</a:t>
            </a:r>
            <a:br>
              <a:rPr lang="en-US" sz="1900" i="0" dirty="0">
                <a:effectLst/>
              </a:rPr>
            </a:br>
            <a:br>
              <a:rPr lang="en-US" sz="1900" i="0" dirty="0">
                <a:effectLst/>
              </a:rPr>
            </a:br>
            <a:endParaRPr lang="en-US" sz="19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BDA2BD6-09CC-2DAE-4063-7D19053FF909}"/>
              </a:ext>
            </a:extLst>
          </p:cNvPr>
          <p:cNvSpPr txBox="1"/>
          <p:nvPr/>
        </p:nvSpPr>
        <p:spPr>
          <a:xfrm>
            <a:off x="640080" y="2633236"/>
            <a:ext cx="5737860" cy="3666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Demonstratie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Homepage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navigatiestructuur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Scooter-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onderdelencatalogus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met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filteropties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Meervoudig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fotobeheer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met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primaire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selectie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Beheerdersfunctionaliteiten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dashboard</a:t>
            </a: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endParaRPr lang="en-US" sz="1500" i="0" dirty="0">
              <a:effectLst/>
              <a:latin typeface="Grandview Display" panose="020B0502040204020203" pitchFamily="34" charset="0"/>
              <a:cs typeface="Arial" panose="020B0604020202020204" pitchFamily="34" charset="0"/>
            </a:endParaRPr>
          </a:p>
          <a:p>
            <a:pPr>
              <a:lnSpc>
                <a:spcPct val="110000"/>
              </a:lnSpc>
              <a:spcAft>
                <a:spcPts val="600"/>
              </a:spcAft>
              <a:buSzPct val="87000"/>
              <a:buFont typeface="Arial" panose="020B0604020202020204" pitchFamily="34" charset="0"/>
              <a:buChar char="•"/>
            </a:pP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Technische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Highlights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Polymorfische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relaties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foto's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Eén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foto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-model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meerdere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entiteiten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(Scooters,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Onderdelen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)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Efficiënt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databaseontwerp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zonder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duplicatie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Herbruikbare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code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upload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beheer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Beveiligde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authenticatie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en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autorisatie</a:t>
            </a:r>
            <a:b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</a:b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Responsief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ontwerp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voor</a:t>
            </a:r>
            <a:r>
              <a:rPr lang="en-US" sz="1500" i="0" dirty="0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 alle </a:t>
            </a:r>
            <a:r>
              <a:rPr lang="en-US" sz="1500" i="0" dirty="0" err="1">
                <a:effectLst/>
                <a:latin typeface="Grandview Display" panose="020B0502040204020203" pitchFamily="34" charset="0"/>
                <a:cs typeface="Arial" panose="020B0604020202020204" pitchFamily="34" charset="0"/>
              </a:rPr>
              <a:t>apparaten</a:t>
            </a:r>
            <a:endParaRPr lang="en-US" sz="1500" dirty="0">
              <a:latin typeface="Grandview Display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7" name="Graphic 6" descr="Scooter">
            <a:extLst>
              <a:ext uri="{FF2B5EF4-FFF2-40B4-BE49-F238E27FC236}">
                <a16:creationId xmlns:a16="http://schemas.microsoft.com/office/drawing/2014/main" id="{8C4DFFD9-72AC-5981-FD74-086A04ABD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5179" y="1924386"/>
            <a:ext cx="4375829" cy="437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93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9496FE-8F20-343C-8942-F6000C2FF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GB" b="1" i="0" dirty="0">
                <a:effectLst/>
                <a:latin typeface="-apple-system"/>
              </a:rPr>
              <a:t>BL-K2-W3: </a:t>
            </a:r>
            <a:r>
              <a:rPr lang="en-GB" b="1" i="0" dirty="0" err="1">
                <a:effectLst/>
                <a:latin typeface="-apple-system"/>
              </a:rPr>
              <a:t>Reflecteert</a:t>
            </a:r>
            <a:r>
              <a:rPr lang="en-GB" b="1" i="0" dirty="0">
                <a:effectLst/>
                <a:latin typeface="-apple-system"/>
              </a:rPr>
              <a:t> op het </a:t>
            </a:r>
            <a:r>
              <a:rPr lang="en-GB" b="1" i="0" dirty="0" err="1">
                <a:effectLst/>
                <a:latin typeface="-apple-system"/>
              </a:rPr>
              <a:t>werk</a:t>
            </a:r>
            <a:br>
              <a:rPr lang="en-GB" b="1" i="0" dirty="0">
                <a:effectLst/>
                <a:latin typeface="-apple-system"/>
              </a:rPr>
            </a:br>
            <a:endParaRPr lang="en-NL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2D3963-2153-4637-96E6-E31BD2CE5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23074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808A5C-E369-C4DE-4AD6-EC0EF33151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929694"/>
              </p:ext>
            </p:extLst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815445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7329</TotalTime>
  <Words>776</Words>
  <Application>Microsoft Macintosh PowerPoint</Application>
  <PresentationFormat>Widescreen</PresentationFormat>
  <Paragraphs>134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-apple-system</vt:lpstr>
      <vt:lpstr>Arial</vt:lpstr>
      <vt:lpstr>Calibri</vt:lpstr>
      <vt:lpstr>Grandview Display</vt:lpstr>
      <vt:lpstr>DashVTI</vt:lpstr>
      <vt:lpstr>Examen presentatie Berkay Onal</vt:lpstr>
      <vt:lpstr>B1-K1-W1:  Plant werkzaamheden en bewaakt de voortgang </vt:lpstr>
      <vt:lpstr>B1-K1-W2: Ontwerpt software </vt:lpstr>
      <vt:lpstr>BL-K1-W3: Realiseert (onderdelen van) software </vt:lpstr>
      <vt:lpstr>B1-K1-W4: Test software (GitHub voor test resultaten)</vt:lpstr>
      <vt:lpstr>B1-K1-W5: Doet verbetervoorstellen voor de software </vt:lpstr>
      <vt:lpstr>B1-K2-W1: Voert overleg </vt:lpstr>
      <vt:lpstr>BL-K2-W2: Presenteert het opgeleverde werk:  </vt:lpstr>
      <vt:lpstr>BL-K2-W3: Reflecteert op het werk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Examen presentatie Berkay Onal</dc:title>
  <dc:creator>Berkay Önal</dc:creator>
  <cp:lastModifiedBy>Berkay Önal</cp:lastModifiedBy>
  <cp:revision>3</cp:revision>
  <dcterms:created xsi:type="dcterms:W3CDTF">2025-06-18T08:25:36Z</dcterms:created>
  <dcterms:modified xsi:type="dcterms:W3CDTF">2025-06-23T10:35:06Z</dcterms:modified>
</cp:coreProperties>
</file>