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7DB3-5B49-41E3-B88B-709329CF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345B1-0AE8-4FD3-BCFD-F0F7671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35ED-D1FD-444B-A1C4-0401CA5D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66AD-4EE5-4ABE-B7BB-4E98A17B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663-DC92-46CD-A823-65268B4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527E-3D77-438E-99A3-AFEDFAD2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D3718-D571-4B25-A801-CB8AAEB9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07EC-FA6A-44CD-8C7D-CAB7A67B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4104-84D4-43FD-9E12-E118E927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E20D-D535-46AD-8A1B-BACA5E0E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E3A28-2901-4E8C-B60C-6E530D971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C6B2B-F482-4087-B224-D72B1651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D753-3DB9-429A-BB6B-8545884C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48F6-14C5-441E-BCA1-E45BC12E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895D6-514E-4492-8202-FDAC179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2192-9B49-4685-A7BC-4EC06C7E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0F2A-BF94-4C41-948C-3524AE3B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B4AE-55BB-4519-8587-02932832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83AEA-5D9F-492F-875D-C580B351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C6A6-2857-4164-A0C6-957E441E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E4DB-EB99-463F-82E2-FE3E7751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7710-106F-436B-AA30-C63E40F9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48A2-72DA-4923-8EC7-A18D98CF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581E-2978-414A-AEDE-30EC4221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7F04-6357-41E2-9256-D58E439B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B467-A3B8-421C-86D7-88B53BD3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014C-695F-4D92-BE64-1330872E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D8033-6876-436A-8C8C-132BFCD6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5368-9E96-4DC2-8C9A-027215A8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2C66-BBA7-4A72-B930-E6830AA8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7EBAD-CA5E-4B51-B2BF-3D4D22CA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D0FC-08BB-47CA-90B3-E6C81023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BE96C-52A9-4CBA-816E-33C9039B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A0C63-CEC1-4D13-8A22-D57203E25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A19F9-E7AC-47B4-B623-E50E4D0A8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379EC-3280-41FB-A3F6-06D08BF0F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8A45C-4C5C-4B07-A178-409798FB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0D5E7-8EF8-4628-98C9-FB5CD6DB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53022-F1FB-40A3-BA57-31581BED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CFA1-FA8C-429D-9D44-89B282C4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C78D0-DF25-414F-93AC-5DD8C7CA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DF1-E18A-4DB5-B717-FAB9BBE4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5A7DA-862C-472F-A789-7285EF9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678AD-3D2C-417D-8059-27515887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10918-6E60-43E2-8B1D-CBE1415F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8FA2-FCE3-46C4-A8DB-E68462B6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0C62-0A78-4C18-AD6A-33662D5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062D-221C-467D-A26B-07382B4A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9295-33EE-4F18-894E-3382B2EDA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65219-677C-4D41-8381-873680E5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780FD-8779-40E6-A493-7834517B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37EA-3FA4-4A69-9B2A-B3E3A6A5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02D4-5910-46D7-9479-AD8615C5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35019-B709-44EB-9DEE-A5B0F5E9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651DC-2D56-40B4-BE3A-9B0E8C4BA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031A-CFE9-4ADA-8271-AF836F03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CE2B0-C5F7-442A-8B8A-690A941A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5E07-AEBA-43A6-9EC7-1E86C426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C55F5-FFC3-49E7-B469-6C562100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AA46B-8DF5-494E-AE0F-31E794E2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9DFE-B131-4336-801E-0F3AF63E0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F001-D849-400A-B892-976F7EA868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4A90-A470-4C07-A8F6-B014381A1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3435-E374-4BBE-8503-0E1FD430E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DEA9-BE3C-4FFB-B3A0-D580DCE2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59E2-7CA5-480E-8AD0-5B086C21E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Nusantara Kalimantan Lestari</a:t>
            </a:r>
          </a:p>
        </p:txBody>
      </p:sp>
    </p:spTree>
    <p:extLst>
      <p:ext uri="{BB962C8B-B14F-4D97-AF65-F5344CB8AC3E}">
        <p14:creationId xmlns:p14="http://schemas.microsoft.com/office/powerpoint/2010/main" val="29701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47AD9C-1D32-448F-9823-A92D7853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28" y="331577"/>
            <a:ext cx="4121479" cy="512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F527A-4343-4FE7-B20B-14C0F80DD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3" y="452599"/>
            <a:ext cx="4121479" cy="512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27794-A485-44C1-A3B3-E5B256CC9C20}"/>
              </a:ext>
            </a:extLst>
          </p:cNvPr>
          <p:cNvSpPr txBox="1"/>
          <p:nvPr/>
        </p:nvSpPr>
        <p:spPr>
          <a:xfrm>
            <a:off x="2622176" y="6036069"/>
            <a:ext cx="8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JPEG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77CAE-FB39-44D7-B2EE-4E25A9CA2918}"/>
              </a:ext>
            </a:extLst>
          </p:cNvPr>
          <p:cNvSpPr txBox="1"/>
          <p:nvPr/>
        </p:nvSpPr>
        <p:spPr>
          <a:xfrm>
            <a:off x="9040905" y="6036069"/>
            <a:ext cx="8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13459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86957-8F02-43A3-B739-F8B1C585A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001"/>
            <a:ext cx="4967317" cy="5451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B7526-5899-432E-89BC-1D2113227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42" y="703185"/>
            <a:ext cx="4967317" cy="5451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F3BA5C-6D16-409E-8825-6A94385B0A1E}"/>
              </a:ext>
            </a:extLst>
          </p:cNvPr>
          <p:cNvSpPr txBox="1"/>
          <p:nvPr/>
        </p:nvSpPr>
        <p:spPr>
          <a:xfrm>
            <a:off x="2622176" y="6036069"/>
            <a:ext cx="8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JPEG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1D495-515C-449B-B420-1057CD3DB32D}"/>
              </a:ext>
            </a:extLst>
          </p:cNvPr>
          <p:cNvSpPr txBox="1"/>
          <p:nvPr/>
        </p:nvSpPr>
        <p:spPr>
          <a:xfrm>
            <a:off x="9040905" y="6036069"/>
            <a:ext cx="8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54033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61168-84DB-4D23-9C8D-24A7F0BD4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761E5-B6B2-4F88-BDB2-8A14DD482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7" y="336175"/>
            <a:ext cx="4282688" cy="5257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00C41-A734-4BFB-A72E-C44999B7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4" y="213101"/>
            <a:ext cx="4332863" cy="53808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966A7-FD7C-488F-B765-64018DCB27F3}"/>
              </a:ext>
            </a:extLst>
          </p:cNvPr>
          <p:cNvSpPr txBox="1"/>
          <p:nvPr/>
        </p:nvSpPr>
        <p:spPr>
          <a:xfrm>
            <a:off x="2622176" y="6036069"/>
            <a:ext cx="8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JPEG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25D9D-41BD-4CB4-B678-0FA45388E4BA}"/>
              </a:ext>
            </a:extLst>
          </p:cNvPr>
          <p:cNvSpPr txBox="1"/>
          <p:nvPr/>
        </p:nvSpPr>
        <p:spPr>
          <a:xfrm>
            <a:off x="9040905" y="6036069"/>
            <a:ext cx="8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48998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Nusantara Kalimantan Lestari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</dc:creator>
  <cp:lastModifiedBy>Bona</cp:lastModifiedBy>
  <cp:revision>4</cp:revision>
  <dcterms:created xsi:type="dcterms:W3CDTF">2025-02-05T07:16:03Z</dcterms:created>
  <dcterms:modified xsi:type="dcterms:W3CDTF">2025-02-27T01:08:13Z</dcterms:modified>
</cp:coreProperties>
</file>