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8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0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4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9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61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3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9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A3D16F-EF1C-4AB1-B5EA-1858D746312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BEA698-3427-4456-B942-CF4524BC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B3E21-D069-45C1-9298-DA7E9C26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109" y="2191685"/>
            <a:ext cx="6815669" cy="1515533"/>
          </a:xfrm>
        </p:spPr>
        <p:txBody>
          <a:bodyPr>
            <a:normAutofit/>
          </a:bodyPr>
          <a:lstStyle/>
          <a:p>
            <a:r>
              <a:rPr lang="en-US" sz="8000" dirty="0"/>
              <a:t>Pie Charts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99B74-8B6E-4D94-A92E-BF9ACFE4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Key Characteristics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B3992-A4FF-8F3A-5F26-49954E0464E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493" r="8007" b="-1"/>
          <a:stretch>
            <a:fillRect/>
          </a:stretch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0DAD-6D66-C66C-82CD-C80B027C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557292" cy="3513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Pie charts are best for visualizing how different components contribute to a total amount, such as percentages of revenue from different products or the breakdown of a budget.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Pie charts are generally not recommended for showing changes over time or when there are many categories, as they can become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1843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C84-5B6E-3C30-5371-8DEC114B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A7EE-CDE5-E0FC-A409-8F3F05EE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sample data: Showing proportions of data points belonging to different categories, such as demographics, sales categories, or survey results.</a:t>
            </a:r>
          </a:p>
          <a:p>
            <a:r>
              <a:rPr lang="en-US" dirty="0"/>
              <a:t>Illustrating financial data: Displaying percentages of revenue from different products, profits from various countries, or how quarterly sales contribute to annual sales.</a:t>
            </a:r>
          </a:p>
          <a:p>
            <a:r>
              <a:rPr lang="en-US" dirty="0"/>
              <a:t>Comparing contributions to a total: Highlighting the relationship of individual components to a total, like votes by candidate or the number of transactions by user type.</a:t>
            </a:r>
          </a:p>
        </p:txBody>
      </p:sp>
    </p:spTree>
    <p:extLst>
      <p:ext uri="{BB962C8B-B14F-4D97-AF65-F5344CB8AC3E}">
        <p14:creationId xmlns:p14="http://schemas.microsoft.com/office/powerpoint/2010/main" val="296364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143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Pie Charts</vt:lpstr>
      <vt:lpstr>Key Characteristics</vt:lpstr>
      <vt:lpstr>Most Common 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Eugene Barry Omondi</dc:creator>
  <cp:lastModifiedBy>Eugene Barry Omondi</cp:lastModifiedBy>
  <cp:revision>1</cp:revision>
  <dcterms:created xsi:type="dcterms:W3CDTF">2025-07-30T09:12:18Z</dcterms:created>
  <dcterms:modified xsi:type="dcterms:W3CDTF">2025-07-30T09:26:01Z</dcterms:modified>
</cp:coreProperties>
</file>