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9"/>
  </p:notesMasterIdLst>
  <p:handoutMasterIdLst>
    <p:handoutMasterId r:id="rId10"/>
  </p:handoutMasterIdLst>
  <p:sldIdLst>
    <p:sldId id="292" r:id="rId2"/>
    <p:sldId id="352" r:id="rId3"/>
    <p:sldId id="353" r:id="rId4"/>
    <p:sldId id="354" r:id="rId5"/>
    <p:sldId id="355" r:id="rId6"/>
    <p:sldId id="357" r:id="rId7"/>
    <p:sldId id="356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1064" userDrawn="1">
          <p15:clr>
            <a:srgbClr val="A4A3A4"/>
          </p15:clr>
        </p15:guide>
        <p15:guide id="4" pos="2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1"/>
    <a:srgbClr val="015289"/>
    <a:srgbClr val="F2F2F2"/>
    <a:srgbClr val="ECECEC"/>
    <a:srgbClr val="626161"/>
    <a:srgbClr val="1B8EC5"/>
    <a:srgbClr val="6AC6EF"/>
    <a:srgbClr val="FDB930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57" autoAdjust="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>
        <p:guide orient="horz" pos="2160"/>
        <p:guide pos="5640"/>
        <p:guide orient="horz" pos="1064"/>
        <p:guide pos="2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>
      <p:cViewPr varScale="1">
        <p:scale>
          <a:sx n="165" d="100"/>
          <a:sy n="165" d="100"/>
        </p:scale>
        <p:origin x="6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color picture</a:t>
            </a:r>
          </a:p>
        </p:txBody>
      </p: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38800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/W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9131300" cy="4582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black &amp; white background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198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18866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colo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27233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233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3216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32164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37556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6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600" y="254000"/>
            <a:ext cx="3568700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05083" y="81859"/>
            <a:ext cx="4954598" cy="495459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19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58807"/>
            <a:ext cx="3759201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1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24pt.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9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12pt or 10pt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99782" cy="3933825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Infographics/SmartArt</a:t>
            </a:r>
          </a:p>
        </p:txBody>
      </p: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6114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905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1611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11611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1611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178960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178960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178960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116114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152400" y="809262"/>
            <a:ext cx="8839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664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3782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9411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0319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57928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7928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0319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7928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7928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View video</a:t>
            </a:r>
          </a:p>
        </p:txBody>
      </p: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5412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Name and Last name</a:t>
            </a:r>
          </a:p>
          <a:p>
            <a:endParaRPr lang="en-GB" dirty="0"/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1" dirty="0" err="1"/>
              <a:t>nked</a:t>
            </a:r>
            <a:r>
              <a:rPr lang="en-GB" dirty="0" err="1"/>
              <a:t>i</a:t>
            </a:r>
            <a:r>
              <a:rPr lang="en-GB" spc="11" dirty="0" err="1"/>
              <a:t>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3" y="1440180"/>
            <a:ext cx="2732400" cy="22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1" dirty="0" err="1"/>
              <a:t>nked</a:t>
            </a:r>
            <a:r>
              <a:rPr lang="en-GB" dirty="0" err="1"/>
              <a:t>i</a:t>
            </a:r>
            <a:r>
              <a:rPr lang="en-GB" spc="11" dirty="0" err="1"/>
              <a:t>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2" y="1701810"/>
            <a:ext cx="2123981" cy="17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3" y="1721308"/>
            <a:ext cx="2066400" cy="17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</a:t>
            </a:r>
            <a:r>
              <a:rPr lang="en-US" dirty="0" smtClean="0"/>
              <a:t>name here in </a:t>
            </a:r>
            <a:r>
              <a:rPr lang="en-US" dirty="0"/>
              <a:t>three lines</a:t>
            </a:r>
          </a:p>
        </p:txBody>
      </p:sp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"/>
          <p:cNvSpPr/>
          <p:nvPr userDrawn="1"/>
        </p:nvSpPr>
        <p:spPr>
          <a:xfrm>
            <a:off x="92869" y="300038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16" name="object 2"/>
          <p:cNvSpPr/>
          <p:nvPr userDrawn="1"/>
        </p:nvSpPr>
        <p:spPr>
          <a:xfrm>
            <a:off x="92869" y="300038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568450" y="40620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574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656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0783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7827004" y="1196636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0" name="object 10"/>
          <p:cNvSpPr/>
          <p:nvPr/>
        </p:nvSpPr>
        <p:spPr>
          <a:xfrm>
            <a:off x="6380528" y="2285090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1" name="object 11"/>
          <p:cNvSpPr/>
          <p:nvPr/>
        </p:nvSpPr>
        <p:spPr>
          <a:xfrm>
            <a:off x="5949923" y="361481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5" name="object 9"/>
          <p:cNvSpPr/>
          <p:nvPr userDrawn="1"/>
        </p:nvSpPr>
        <p:spPr>
          <a:xfrm>
            <a:off x="4987212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 smtClean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 smtClean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 smtClean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4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5739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176078" y="395388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object 8"/>
          <p:cNvSpPr/>
          <p:nvPr userDrawn="1"/>
        </p:nvSpPr>
        <p:spPr>
          <a:xfrm>
            <a:off x="7827004" y="1196636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1" name="object 9"/>
          <p:cNvSpPr/>
          <p:nvPr userDrawn="1"/>
        </p:nvSpPr>
        <p:spPr>
          <a:xfrm>
            <a:off x="4987212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3" name="object 10"/>
          <p:cNvSpPr/>
          <p:nvPr userDrawn="1"/>
        </p:nvSpPr>
        <p:spPr>
          <a:xfrm>
            <a:off x="6380528" y="2285090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4" name="object 11"/>
          <p:cNvSpPr/>
          <p:nvPr userDrawn="1"/>
        </p:nvSpPr>
        <p:spPr>
          <a:xfrm>
            <a:off x="5949923" y="361481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6" dirty="0" smtClean="0">
                <a:solidFill>
                  <a:srgbClr val="0D356E"/>
                </a:solidFill>
                <a:latin typeface="+mn-lt"/>
                <a:cs typeface="Arial"/>
              </a:rPr>
              <a:t>t</a:t>
            </a:r>
            <a:r>
              <a:rPr lang="en-US" sz="3600" b="1" u="sng" spc="-85" dirty="0" smtClean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 smtClean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 smtClean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4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1295399"/>
            <a:ext cx="8681088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674584"/>
            <a:ext cx="8681088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28" y="334537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8937"/>
            <a:ext cx="8229600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6121558" y="4979485"/>
            <a:ext cx="1458438" cy="111721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</a:t>
            </a:r>
            <a:r>
              <a:rPr lang="en-US" sz="600" b="0" u="none" dirty="0" smtClean="0">
                <a:solidFill>
                  <a:schemeClr val="accent2"/>
                </a:solidFill>
              </a:rPr>
              <a:t>Wipro Enterprises |</a:t>
            </a:r>
            <a:endParaRPr lang="en-US" sz="600" b="0" u="none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329949" y="4979485"/>
            <a:ext cx="979266" cy="105915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 smtClean="0">
                <a:solidFill>
                  <a:schemeClr val="accent2"/>
                </a:solidFill>
              </a:rPr>
              <a:t>wiproconsumercare.com |</a:t>
            </a:r>
            <a:endParaRPr lang="en-US" sz="600" b="0" u="none" dirty="0">
              <a:solidFill>
                <a:schemeClr val="accent2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7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8" name="Lige forbindelse 8"/>
          <p:cNvCxnSpPr>
            <a:cxnSpLocks/>
          </p:cNvCxnSpPr>
          <p:nvPr userDrawn="1"/>
        </p:nvCxnSpPr>
        <p:spPr>
          <a:xfrm>
            <a:off x="6368143" y="4937885"/>
            <a:ext cx="2778256" cy="8362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758" r:id="rId6"/>
    <p:sldLayoutId id="2147483783" r:id="rId7"/>
    <p:sldLayoutId id="2147483784" r:id="rId8"/>
    <p:sldLayoutId id="2147483829" r:id="rId9"/>
    <p:sldLayoutId id="2147483855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8" r:id="rId17"/>
    <p:sldLayoutId id="2147483842" r:id="rId18"/>
    <p:sldLayoutId id="2147483844" r:id="rId19"/>
    <p:sldLayoutId id="2147483846" r:id="rId20"/>
    <p:sldLayoutId id="2147483850" r:id="rId21"/>
    <p:sldLayoutId id="2147483848" r:id="rId22"/>
    <p:sldLayoutId id="2147483852" r:id="rId23"/>
    <p:sldLayoutId id="2147483799" r:id="rId24"/>
    <p:sldLayoutId id="2147483822" r:id="rId25"/>
    <p:sldLayoutId id="2147483824" r:id="rId26"/>
  </p:sldLayoutIdLst>
  <p:timing>
    <p:tnLst>
      <p:par>
        <p:cTn id="1" dur="indefinite" restart="never" nodeType="tmRoot"/>
      </p:par>
    </p:tnLst>
  </p:timing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/system-btl-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/system-btl-k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/system-btl-k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://localhost/system-btl-k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://localhost/system-btl-k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localhost/system-btl-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1827726"/>
            <a:ext cx="4635500" cy="630339"/>
          </a:xfrm>
        </p:spPr>
        <p:txBody>
          <a:bodyPr/>
          <a:lstStyle/>
          <a:p>
            <a:r>
              <a:rPr lang="en-US" sz="3200" u="none" dirty="0" smtClean="0"/>
              <a:t>IMAWIPROITE System</a:t>
            </a:r>
            <a:endParaRPr lang="en-US" sz="3200" u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00" y="2877544"/>
            <a:ext cx="3190875" cy="149312"/>
          </a:xfrm>
        </p:spPr>
        <p:txBody>
          <a:bodyPr/>
          <a:lstStyle/>
          <a:p>
            <a:r>
              <a:rPr lang="id-ID" dirty="0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Departmen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67199" y="3103152"/>
            <a:ext cx="3190875" cy="139770"/>
          </a:xfrm>
        </p:spPr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Oktober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67200" y="2649290"/>
            <a:ext cx="3190875" cy="150332"/>
          </a:xfrm>
        </p:spPr>
        <p:txBody>
          <a:bodyPr/>
          <a:lstStyle/>
          <a:p>
            <a:r>
              <a:rPr lang="en-US" dirty="0" smtClean="0"/>
              <a:t>Chris Simon, </a:t>
            </a:r>
            <a:r>
              <a:rPr lang="en-US" dirty="0" smtClean="0"/>
              <a:t>Bona, Husin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Imawiproite</a:t>
            </a:r>
            <a:r>
              <a:rPr lang="en-US" sz="2000" dirty="0" smtClean="0">
                <a:latin typeface="Lora" panose="020B0604020202020204" charset="0"/>
              </a:rPr>
              <a:t> System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hlinkClick r:id="rId4"/>
          </p:cNvPr>
          <p:cNvSpPr/>
          <p:nvPr/>
        </p:nvSpPr>
        <p:spPr>
          <a:xfrm>
            <a:off x="98323" y="1081232"/>
            <a:ext cx="4234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imawiproite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ajukan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depmartemen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HRGA</a:t>
            </a:r>
            <a:endParaRPr lang="en-US" sz="1400" dirty="0"/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98323" y="1512120"/>
            <a:ext cx="1145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Project:</a:t>
            </a:r>
            <a:endParaRPr lang="en-US" sz="1400" b="1" dirty="0"/>
          </a:p>
        </p:txBody>
      </p:sp>
      <p:sp>
        <p:nvSpPr>
          <p:cNvPr id="10" name="Rectangle 9">
            <a:hlinkClick r:id="rId4"/>
          </p:cNvPr>
          <p:cNvSpPr/>
          <p:nvPr/>
        </p:nvSpPr>
        <p:spPr>
          <a:xfrm>
            <a:off x="489875" y="1819897"/>
            <a:ext cx="6020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Merubah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manual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digital;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portal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seputar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HR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terintegrasi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Rectangle 11">
            <a:hlinkClick r:id="rId4"/>
          </p:cNvPr>
          <p:cNvSpPr/>
          <p:nvPr/>
        </p:nvSpPr>
        <p:spPr>
          <a:xfrm>
            <a:off x="98323" y="2681672"/>
            <a:ext cx="134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 Project:</a:t>
            </a:r>
            <a:endParaRPr lang="en-US" sz="1400" b="1" dirty="0"/>
          </a:p>
        </p:txBody>
      </p:sp>
      <p:sp>
        <p:nvSpPr>
          <p:cNvPr id="14" name="Rectangle 13">
            <a:hlinkClick r:id="rId4"/>
          </p:cNvPr>
          <p:cNvSpPr/>
          <p:nvPr/>
        </p:nvSpPr>
        <p:spPr>
          <a:xfrm>
            <a:off x="489875" y="3051032"/>
            <a:ext cx="64045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terstruktur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Wipro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Unza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produktivitas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department HR;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Pengontrolan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document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terstruktur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1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Imawiproite</a:t>
            </a:r>
            <a:r>
              <a:rPr lang="en-US" sz="2000" dirty="0" smtClean="0">
                <a:latin typeface="Lora" panose="020B0604020202020204" charset="0"/>
              </a:rPr>
              <a:t> System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4"/>
          </p:cNvPr>
          <p:cNvSpPr/>
          <p:nvPr/>
        </p:nvSpPr>
        <p:spPr>
          <a:xfrm>
            <a:off x="98323" y="1081232"/>
            <a:ext cx="677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Iamwiproite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/>
          </a:p>
        </p:txBody>
      </p:sp>
      <p:sp>
        <p:nvSpPr>
          <p:cNvPr id="15" name="Rectangle 14">
            <a:hlinkClick r:id="rId4"/>
          </p:cNvPr>
          <p:cNvSpPr/>
          <p:nvPr/>
        </p:nvSpPr>
        <p:spPr>
          <a:xfrm>
            <a:off x="474323" y="1389009"/>
            <a:ext cx="189827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Resignation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Appraisal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Event</a:t>
            </a:r>
            <a:endParaRPr lang="en-US" sz="1400" dirty="0"/>
          </a:p>
        </p:txBody>
      </p:sp>
      <p:sp>
        <p:nvSpPr>
          <p:cNvPr id="16" name="Rectangle 15">
            <a:hlinkClick r:id="rId4"/>
          </p:cNvPr>
          <p:cNvSpPr/>
          <p:nvPr/>
        </p:nvSpPr>
        <p:spPr>
          <a:xfrm>
            <a:off x="98323" y="3489160"/>
            <a:ext cx="56514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Iamwiproite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dibagi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 phase.</a:t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Dashboard, COBC, Resignation &amp; Recruitment</a:t>
            </a:r>
          </a:p>
          <a:p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2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Mutation, Promotion,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Apprisal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Training, Event</a:t>
            </a:r>
            <a:endParaRPr lang="en-US" sz="1400" dirty="0"/>
          </a:p>
        </p:txBody>
      </p:sp>
      <p:sp>
        <p:nvSpPr>
          <p:cNvPr id="17" name="Rectangle 16">
            <a:hlinkClick r:id="rId4"/>
          </p:cNvPr>
          <p:cNvSpPr/>
          <p:nvPr/>
        </p:nvSpPr>
        <p:spPr>
          <a:xfrm>
            <a:off x="98322" y="4227824"/>
            <a:ext cx="7362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imawiproite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diharapkan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kelar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Q1 </a:t>
            </a:r>
            <a:r>
              <a:rPr lang="en-ID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periode</a:t>
            </a:r>
            <a:r>
              <a:rPr lang="en-ID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2021-2022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856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Modul</a:t>
            </a:r>
            <a:r>
              <a:rPr lang="en-US" sz="2000" dirty="0" smtClean="0">
                <a:latin typeface="Lora" panose="020B0604020202020204" charset="0"/>
              </a:rPr>
              <a:t> Dashboard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4"/>
          </p:cNvPr>
          <p:cNvSpPr/>
          <p:nvPr/>
        </p:nvSpPr>
        <p:spPr>
          <a:xfrm>
            <a:off x="93771" y="1081232"/>
            <a:ext cx="871469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inti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Imawiproite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system.</a:t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menampung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data-data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user, approval matrix,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data </a:t>
            </a:r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kedepannya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menampung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interaksi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modul-modul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recruitment, resignation, COBC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 Sign On all </a:t>
            </a:r>
            <a:r>
              <a:rPr lang="en-ID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aplication</a:t>
            </a:r>
            <a:endParaRPr lang="en-ID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Modul</a:t>
            </a:r>
            <a:r>
              <a:rPr lang="en-US" sz="2000" dirty="0" smtClean="0">
                <a:latin typeface="Lora" panose="020B0604020202020204" charset="0"/>
              </a:rPr>
              <a:t> COBC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4"/>
          </p:cNvPr>
          <p:cNvSpPr/>
          <p:nvPr/>
        </p:nvSpPr>
        <p:spPr>
          <a:xfrm>
            <a:off x="334262" y="1005702"/>
            <a:ext cx="845257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dirancang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refreshment COBC.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mengakses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status STAFF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peserta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25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berbentuk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pilihan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ganda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peserta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3x </a:t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kesempatan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pabila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ujian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D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86" y="2580814"/>
            <a:ext cx="4638521" cy="20993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hlinkClick r:id="rId4"/>
          </p:cNvPr>
          <p:cNvSpPr/>
          <p:nvPr/>
        </p:nvSpPr>
        <p:spPr>
          <a:xfrm>
            <a:off x="3548089" y="4680155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 smtClean="0"/>
              <a:t>Gambar</a:t>
            </a:r>
            <a:r>
              <a:rPr lang="en-US" sz="900" dirty="0" smtClean="0"/>
              <a:t> 1. Flowchart diagram </a:t>
            </a:r>
            <a:r>
              <a:rPr lang="en-US" sz="900" dirty="0" err="1" smtClean="0"/>
              <a:t>modul</a:t>
            </a:r>
            <a:r>
              <a:rPr lang="en-US" sz="900" dirty="0" smtClean="0"/>
              <a:t> COBC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739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Modul</a:t>
            </a:r>
            <a:r>
              <a:rPr lang="en-US" sz="2000" dirty="0" smtClean="0">
                <a:latin typeface="Lora" panose="020B0604020202020204" charset="0"/>
              </a:rPr>
              <a:t> Resignation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4"/>
          </p:cNvPr>
          <p:cNvSpPr/>
          <p:nvPr/>
        </p:nvSpPr>
        <p:spPr>
          <a:xfrm>
            <a:off x="168193" y="981364"/>
            <a:ext cx="83645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dirancang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resign.</a:t>
            </a:r>
          </a:p>
          <a:p>
            <a:pPr algn="just"/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pengajuan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resign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approval matrix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set.</a:t>
            </a:r>
          </a:p>
          <a:p>
            <a:pPr algn="just"/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menunjang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report yang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Attrition Rate, Attrition Rate based on talent, </a:t>
            </a:r>
            <a:r>
              <a:rPr lang="en-ID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D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203327" y="4680155"/>
            <a:ext cx="26981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 smtClean="0"/>
              <a:t>Gambar</a:t>
            </a:r>
            <a:r>
              <a:rPr lang="en-US" sz="900" dirty="0" smtClean="0"/>
              <a:t> 2. Flowchart diagram </a:t>
            </a:r>
            <a:r>
              <a:rPr lang="en-US" sz="900" dirty="0" err="1" smtClean="0"/>
              <a:t>modul</a:t>
            </a:r>
            <a:r>
              <a:rPr lang="en-US" sz="900" dirty="0" smtClean="0"/>
              <a:t> Resignation</a:t>
            </a:r>
            <a:endParaRPr lang="en-US" sz="900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2122580" y="1955554"/>
            <a:ext cx="4859668" cy="27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49730"/>
            <a:ext cx="1001713" cy="123794"/>
          </a:xfrm>
        </p:spPr>
        <p:txBody>
          <a:bodyPr/>
          <a:lstStyle/>
          <a:p>
            <a:r>
              <a:rPr lang="en-US" i="1" dirty="0" err="1" smtClean="0"/>
              <a:t>Imawiproite</a:t>
            </a:r>
            <a:r>
              <a:rPr lang="en-US" i="1" dirty="0" smtClean="0"/>
              <a:t> System – HR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1" y="363526"/>
            <a:ext cx="86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Lora" panose="020B0604020202020204" charset="0"/>
              </a:rPr>
              <a:t>Modul</a:t>
            </a:r>
            <a:r>
              <a:rPr lang="en-US" sz="2000" dirty="0" smtClean="0">
                <a:latin typeface="Lora" panose="020B0604020202020204" charset="0"/>
              </a:rPr>
              <a:t> Recruitment</a:t>
            </a:r>
            <a:endParaRPr lang="en-US" sz="2000" dirty="0" smtClean="0">
              <a:latin typeface="Lora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826427" y="758513"/>
            <a:ext cx="545197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wi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25" y="121460"/>
            <a:ext cx="737804" cy="5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4"/>
          </p:cNvPr>
          <p:cNvSpPr/>
          <p:nvPr/>
        </p:nvSpPr>
        <p:spPr>
          <a:xfrm>
            <a:off x="388903" y="1005702"/>
            <a:ext cx="83270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dirancang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pengajuan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recruitment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approval matrix yang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di set.</a:t>
            </a:r>
          </a:p>
          <a:p>
            <a:pPr algn="just"/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menunjang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report yang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Fulfillment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1" dirty="0">
                <a:latin typeface="Calibri" panose="020F0502020204030204" pitchFamily="34" charset="0"/>
                <a:cs typeface="Calibri" panose="020F0502020204030204" pitchFamily="34" charset="0"/>
              </a:rPr>
              <a:t>rate &amp; </a:t>
            </a:r>
            <a:r>
              <a:rPr lang="en-ID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leadtime</a:t>
            </a:r>
            <a:r>
              <a:rPr lang="en-ID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Hiring resource, </a:t>
            </a:r>
            <a:r>
              <a:rPr lang="en-ID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ID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196913" y="4680155"/>
            <a:ext cx="2710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 smtClean="0"/>
              <a:t>Gambar</a:t>
            </a:r>
            <a:r>
              <a:rPr lang="en-US" sz="900" dirty="0" smtClean="0"/>
              <a:t> 3. Flowchart diagram </a:t>
            </a:r>
            <a:r>
              <a:rPr lang="en-US" sz="900" dirty="0" err="1" smtClean="0"/>
              <a:t>modul</a:t>
            </a:r>
            <a:r>
              <a:rPr lang="en-US" sz="900" dirty="0" smtClean="0"/>
              <a:t> Recruitment</a:t>
            </a:r>
            <a:endParaRPr lang="en-US" sz="900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893351" y="1906383"/>
            <a:ext cx="5318125" cy="26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03138c44393312a0733625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4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New Template" id="{2AE88C08-073D-4CC4-9E00-70A51C8127D9}" vid="{A4CA8AF7-55CB-42B3-BD30-44794E517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Wipro_New Template</Template>
  <TotalTime>4259</TotalTime>
  <Words>301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Lora</vt:lpstr>
      <vt:lpstr>Wingdings</vt:lpstr>
      <vt:lpstr>Wipro 2014 PPT Theme</vt:lpstr>
      <vt:lpstr>IMAWIPROITE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Wipro Ltd.</dc:creator>
  <cp:lastModifiedBy>Chris Simon</cp:lastModifiedBy>
  <cp:revision>287</cp:revision>
  <dcterms:created xsi:type="dcterms:W3CDTF">2017-04-27T10:03:54Z</dcterms:created>
  <dcterms:modified xsi:type="dcterms:W3CDTF">2020-10-21T11:20:27Z</dcterms:modified>
</cp:coreProperties>
</file>