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C520A-7DFA-4AAC-A9F1-E4E048B2025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8EE9C7-B4CF-4273-BA5E-2380A18CCBBB}">
      <dgm:prSet phldrT="[Text]" custT="1"/>
      <dgm:spPr/>
      <dgm:t>
        <a:bodyPr/>
        <a:lstStyle/>
        <a:p>
          <a:r>
            <a:rPr lang="en-US" sz="1000" dirty="0">
              <a:latin typeface="Calibri" pitchFamily="34" charset="0"/>
            </a:rPr>
            <a:t>KAE SBY MT </a:t>
          </a:r>
          <a:endParaRPr lang="en-US" sz="1000" dirty="0" smtClean="0">
            <a:latin typeface="Calibri" pitchFamily="34" charset="0"/>
          </a:endParaRPr>
        </a:p>
        <a:p>
          <a:r>
            <a:rPr lang="en-US" sz="1000" dirty="0" smtClean="0">
              <a:latin typeface="Calibri" pitchFamily="34" charset="0"/>
            </a:rPr>
            <a:t>Sundari</a:t>
          </a:r>
        </a:p>
        <a:p>
          <a:r>
            <a:rPr lang="en-US" sz="1000" dirty="0" smtClean="0">
              <a:latin typeface="Calibri" pitchFamily="34" charset="0"/>
            </a:rPr>
            <a:t>(VACANT)</a:t>
          </a:r>
          <a:endParaRPr lang="en-US" sz="1000" dirty="0">
            <a:latin typeface="Calibri" pitchFamily="34" charset="0"/>
          </a:endParaRPr>
        </a:p>
      </dgm:t>
    </dgm:pt>
    <dgm:pt modelId="{993E2309-E637-4365-8B11-7E0F84CFD62A}">
      <dgm:prSet phldrT="[Text]" custT="1"/>
      <dgm:spPr/>
      <dgm:t>
        <a:bodyPr/>
        <a:lstStyle/>
        <a:p>
          <a:r>
            <a:rPr lang="en-US" sz="1000" dirty="0">
              <a:latin typeface="Calibri" pitchFamily="34" charset="0"/>
            </a:rPr>
            <a:t>ASS SBY GT </a:t>
          </a:r>
          <a:endParaRPr lang="en-US" sz="1000" dirty="0" smtClean="0">
            <a:latin typeface="Calibri" pitchFamily="34" charset="0"/>
          </a:endParaRPr>
        </a:p>
        <a:p>
          <a:r>
            <a:rPr lang="en-US" sz="1000" dirty="0" smtClean="0">
              <a:latin typeface="Calibri" pitchFamily="34" charset="0"/>
            </a:rPr>
            <a:t>Mamik</a:t>
          </a:r>
          <a:endParaRPr lang="en-US" sz="1000" dirty="0">
            <a:latin typeface="Calibri" pitchFamily="34" charset="0"/>
          </a:endParaRPr>
        </a:p>
      </dgm:t>
    </dgm:pt>
    <dgm:pt modelId="{2639AC6D-528B-4442-81C8-E6DFA8BF414A}" type="sibTrans" cxnId="{B9171C65-80C5-424A-8D01-1AED20618B4E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F3836CA2-BA42-474B-8D26-8636B4BAB528}" type="parTrans" cxnId="{B9171C65-80C5-424A-8D01-1AED20618B4E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C6174EFB-68C9-4AE3-8692-EC1AC0BB1258}" type="sibTrans" cxnId="{75E0ACAD-FA67-496E-BBDD-53D41DCC1698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AE5915FE-3AD4-4923-BB08-55484B71DB10}" type="parTrans" cxnId="{75E0ACAD-FA67-496E-BBDD-53D41DCC1698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A5520D70-18FC-4185-9396-0D4075350A62}">
      <dgm:prSet phldrT="[Text]" custT="1"/>
      <dgm:spPr/>
      <dgm:t>
        <a:bodyPr/>
        <a:lstStyle/>
        <a:p>
          <a:r>
            <a:rPr lang="en-US" sz="1000" dirty="0" smtClean="0">
              <a:latin typeface="Calibri" pitchFamily="34" charset="0"/>
            </a:rPr>
            <a:t>EAST RSM </a:t>
          </a:r>
        </a:p>
        <a:p>
          <a:r>
            <a:rPr lang="en-US" sz="1000" dirty="0" smtClean="0">
              <a:latin typeface="Calibri" pitchFamily="34" charset="0"/>
            </a:rPr>
            <a:t>Ikhwan </a:t>
          </a:r>
          <a:endParaRPr lang="en-US" sz="1000" dirty="0">
            <a:latin typeface="Calibri" pitchFamily="34" charset="0"/>
          </a:endParaRPr>
        </a:p>
      </dgm:t>
    </dgm:pt>
    <dgm:pt modelId="{9AE5952E-64CE-4417-A277-AA3538827796}" type="sibTrans" cxnId="{7653A933-75E5-4A67-9047-1275EB2658EF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EBA0BECB-30C3-424A-ACDF-6C98430435F6}" type="parTrans" cxnId="{7653A933-75E5-4A67-9047-1275EB2658EF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605E5F19-AE5D-40A3-AB69-561D68366314}">
      <dgm:prSet phldrT="[Text]" custT="1"/>
      <dgm:spPr/>
      <dgm:t>
        <a:bodyPr/>
        <a:lstStyle/>
        <a:p>
          <a:r>
            <a:rPr lang="en-US" sz="1000" dirty="0" smtClean="0">
              <a:latin typeface="Calibri" pitchFamily="34" charset="0"/>
            </a:rPr>
            <a:t>ASS TBN </a:t>
          </a:r>
        </a:p>
        <a:p>
          <a:r>
            <a:rPr lang="en-US" sz="1000" dirty="0" smtClean="0">
              <a:latin typeface="Calibri" pitchFamily="34" charset="0"/>
            </a:rPr>
            <a:t>Eko</a:t>
          </a:r>
          <a:endParaRPr lang="en-US" sz="1000" dirty="0">
            <a:latin typeface="Calibri" pitchFamily="34" charset="0"/>
          </a:endParaRPr>
        </a:p>
      </dgm:t>
    </dgm:pt>
    <dgm:pt modelId="{8D740E10-C11C-4E9E-BE35-4FC6E3F64BFD}" type="parTrans" cxnId="{26AF01DF-7E33-4298-A00C-DB987796A5FD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CB23F5BB-B712-44AA-AC63-082C2A8F72F3}" type="sibTrans" cxnId="{26AF01DF-7E33-4298-A00C-DB987796A5FD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23E423D9-7E65-4D7E-9600-F1A0D437A6B7}">
      <dgm:prSet phldrT="[Text]" custT="1"/>
      <dgm:spPr/>
      <dgm:t>
        <a:bodyPr/>
        <a:lstStyle/>
        <a:p>
          <a:r>
            <a:rPr lang="en-US" sz="1000" dirty="0" smtClean="0">
              <a:latin typeface="Calibri" pitchFamily="34" charset="0"/>
            </a:rPr>
            <a:t>ASS MDRA </a:t>
          </a:r>
        </a:p>
        <a:p>
          <a:r>
            <a:rPr lang="en-US" sz="1000" b="1" i="0" dirty="0" err="1" smtClean="0">
              <a:latin typeface="Calibri" pitchFamily="34" charset="0"/>
            </a:rPr>
            <a:t>Fredreix</a:t>
          </a:r>
          <a:endParaRPr lang="en-US" sz="1000" b="1" i="0" dirty="0">
            <a:latin typeface="Calibri" pitchFamily="34" charset="0"/>
          </a:endParaRPr>
        </a:p>
      </dgm:t>
    </dgm:pt>
    <dgm:pt modelId="{00777256-DA11-493E-88F0-65823FFAC1B8}" type="parTrans" cxnId="{11721D16-0382-42C3-8B3F-35DECDE08447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8BC03D09-2AFC-4645-B788-73D78BE45CAB}" type="sibTrans" cxnId="{11721D16-0382-42C3-8B3F-35DECDE08447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2939D500-F2D6-4E3A-BFCB-64F46FACB955}">
      <dgm:prSet phldrT="[Text]" custT="1"/>
      <dgm:spPr/>
      <dgm:t>
        <a:bodyPr/>
        <a:lstStyle/>
        <a:p>
          <a:r>
            <a:rPr lang="en-US" sz="1000" dirty="0">
              <a:latin typeface="Calibri" pitchFamily="34" charset="0"/>
            </a:rPr>
            <a:t>ASS JBG+PSRN </a:t>
          </a:r>
          <a:endParaRPr lang="en-US" sz="1000" dirty="0" smtClean="0">
            <a:latin typeface="Calibri" pitchFamily="34" charset="0"/>
          </a:endParaRPr>
        </a:p>
        <a:p>
          <a:r>
            <a:rPr lang="en-US" sz="1000" dirty="0" smtClean="0">
              <a:latin typeface="Calibri" pitchFamily="34" charset="0"/>
            </a:rPr>
            <a:t>Andi</a:t>
          </a:r>
          <a:endParaRPr lang="en-US" sz="1000" dirty="0">
            <a:latin typeface="Calibri" pitchFamily="34" charset="0"/>
          </a:endParaRPr>
        </a:p>
      </dgm:t>
    </dgm:pt>
    <dgm:pt modelId="{8522FF81-AC59-45EB-91D3-96B612B43D22}" type="parTrans" cxnId="{33AB2E4E-2D03-4960-82FE-7946549826AC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F6D4CC3F-7AA0-4370-B5F5-C5A6384334B7}" type="sibTrans" cxnId="{33AB2E4E-2D03-4960-82FE-7946549826AC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02E3B220-083B-4834-9623-A04B5FFA3BFB}">
      <dgm:prSet phldrT="[Text]" custT="1"/>
      <dgm:spPr>
        <a:solidFill>
          <a:schemeClr val="bg1">
            <a:alpha val="90000"/>
          </a:schemeClr>
        </a:soli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r>
            <a:rPr lang="en-US" sz="1000" dirty="0">
              <a:latin typeface="Calibri" pitchFamily="34" charset="0"/>
            </a:rPr>
            <a:t>ADM JATIM </a:t>
          </a:r>
          <a:endParaRPr lang="en-US" sz="1000" dirty="0" smtClean="0">
            <a:latin typeface="Calibri" pitchFamily="34" charset="0"/>
          </a:endParaRPr>
        </a:p>
        <a:p>
          <a:r>
            <a:rPr lang="en-US" sz="1000" dirty="0" smtClean="0">
              <a:latin typeface="Calibri" pitchFamily="34" charset="0"/>
            </a:rPr>
            <a:t>Nana</a:t>
          </a:r>
          <a:endParaRPr lang="en-US" sz="1000" dirty="0">
            <a:latin typeface="Calibri" pitchFamily="34" charset="0"/>
          </a:endParaRPr>
        </a:p>
      </dgm:t>
    </dgm:pt>
    <dgm:pt modelId="{3C4C45DD-35BF-4EBB-AEE5-DE30B685872E}" type="parTrans" cxnId="{C3FF1F4C-93E9-4CC9-AD13-38D77F1E8508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E5BB2FD8-CD49-43BD-AF27-015DDB76585A}" type="sibTrans" cxnId="{C3FF1F4C-93E9-4CC9-AD13-38D77F1E8508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0EEC8C61-EE27-4817-9402-D4C17F86E5EC}">
      <dgm:prSet phldrT="[Text]" custT="1"/>
      <dgm:spPr/>
      <dgm:t>
        <a:bodyPr/>
        <a:lstStyle/>
        <a:p>
          <a:r>
            <a:rPr lang="en-US" sz="1000" dirty="0" smtClean="0">
              <a:latin typeface="Calibri" pitchFamily="34" charset="0"/>
            </a:rPr>
            <a:t>EAST JAVA 1  ASM</a:t>
          </a:r>
        </a:p>
        <a:p>
          <a:r>
            <a:rPr lang="en-US" sz="1000" dirty="0" smtClean="0">
              <a:latin typeface="Calibri" pitchFamily="34" charset="0"/>
            </a:rPr>
            <a:t>  </a:t>
          </a:r>
          <a:r>
            <a:rPr lang="en-US" sz="1000" dirty="0">
              <a:latin typeface="Calibri" pitchFamily="34" charset="0"/>
            </a:rPr>
            <a:t>Riza</a:t>
          </a:r>
        </a:p>
      </dgm:t>
    </dgm:pt>
    <dgm:pt modelId="{A02642D1-165B-4B57-972F-17D0D2BC59AF}" type="parTrans" cxnId="{6CBB22DE-E22F-45BA-B40B-49E1F97A9361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4BB28FAF-3114-4DBC-8736-7202B861609E}" type="sibTrans" cxnId="{6CBB22DE-E22F-45BA-B40B-49E1F97A9361}">
      <dgm:prSet/>
      <dgm:spPr/>
      <dgm:t>
        <a:bodyPr/>
        <a:lstStyle/>
        <a:p>
          <a:endParaRPr lang="en-US" sz="2400">
            <a:latin typeface="Calibri" pitchFamily="34" charset="0"/>
          </a:endParaRPr>
        </a:p>
      </dgm:t>
    </dgm:pt>
    <dgm:pt modelId="{FD332B0E-0301-44F9-8C30-B4C3B43D8ED9}" type="pres">
      <dgm:prSet presAssocID="{8FDC520A-7DFA-4AAC-A9F1-E4E048B20258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08F5C2-48E7-4DA1-97B6-BB716B947937}" type="pres">
      <dgm:prSet presAssocID="{A5520D70-18FC-4185-9396-0D4075350A62}" presName="hierRoot1" presStyleCnt="0"/>
      <dgm:spPr/>
    </dgm:pt>
    <dgm:pt modelId="{84C6CE1A-C601-4BF7-875D-F258351C1715}" type="pres">
      <dgm:prSet presAssocID="{A5520D70-18FC-4185-9396-0D4075350A62}" presName="composite" presStyleCnt="0"/>
      <dgm:spPr/>
    </dgm:pt>
    <dgm:pt modelId="{2AFFE76D-6BED-42AF-8D8E-74BD9A682356}" type="pres">
      <dgm:prSet presAssocID="{A5520D70-18FC-4185-9396-0D4075350A62}" presName="background" presStyleLbl="node0" presStyleIdx="0" presStyleCnt="1"/>
      <dgm:spPr/>
    </dgm:pt>
    <dgm:pt modelId="{DA174FAC-8782-4B46-983E-EBC4CA1531D0}" type="pres">
      <dgm:prSet presAssocID="{A5520D70-18FC-4185-9396-0D4075350A62}" presName="text" presStyleLbl="fgAcc0" presStyleIdx="0" presStyleCnt="1" custScaleX="132829" custLinFactNeighborX="-41701" custLinFactNeighborY="-87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13C0E6-1DF7-4A32-8993-2590C4CAAAF5}" type="pres">
      <dgm:prSet presAssocID="{A5520D70-18FC-4185-9396-0D4075350A62}" presName="hierChild2" presStyleCnt="0"/>
      <dgm:spPr/>
    </dgm:pt>
    <dgm:pt modelId="{6065ECF5-6A05-4706-9EBE-4505A683C864}" type="pres">
      <dgm:prSet presAssocID="{3C4C45DD-35BF-4EBB-AEE5-DE30B685872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23CF88F-F958-4BF0-AB08-D7197540A76E}" type="pres">
      <dgm:prSet presAssocID="{02E3B220-083B-4834-9623-A04B5FFA3BFB}" presName="hierRoot2" presStyleCnt="0"/>
      <dgm:spPr/>
    </dgm:pt>
    <dgm:pt modelId="{834BD294-7CB1-43C9-8EA9-8A75606FDB61}" type="pres">
      <dgm:prSet presAssocID="{02E3B220-083B-4834-9623-A04B5FFA3BFB}" presName="composite2" presStyleCnt="0"/>
      <dgm:spPr/>
    </dgm:pt>
    <dgm:pt modelId="{39882B5A-9D69-41A4-889D-6245143F8798}" type="pres">
      <dgm:prSet presAssocID="{02E3B220-083B-4834-9623-A04B5FFA3BFB}" presName="background2" presStyleLbl="node2" presStyleIdx="0" presStyleCnt="2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39D10B6-3B5B-4E83-B416-D17454857496}" type="pres">
      <dgm:prSet presAssocID="{02E3B220-083B-4834-9623-A04B5FFA3BFB}" presName="text2" presStyleLbl="fgAcc2" presStyleIdx="0" presStyleCnt="2" custScaleX="97113" custScaleY="60308" custLinFactNeighborX="-4251" custLinFactNeighborY="434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9B77F-5B17-4468-B7CD-1F7003AF5EC4}" type="pres">
      <dgm:prSet presAssocID="{02E3B220-083B-4834-9623-A04B5FFA3BFB}" presName="hierChild3" presStyleCnt="0"/>
      <dgm:spPr/>
    </dgm:pt>
    <dgm:pt modelId="{2EFD9DED-ED02-4A5E-B900-43BECF89C58C}" type="pres">
      <dgm:prSet presAssocID="{A02642D1-165B-4B57-972F-17D0D2BC59A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9B25CF14-A4D4-458B-AB67-F3172096CFA3}" type="pres">
      <dgm:prSet presAssocID="{0EEC8C61-EE27-4817-9402-D4C17F86E5EC}" presName="hierRoot2" presStyleCnt="0"/>
      <dgm:spPr/>
    </dgm:pt>
    <dgm:pt modelId="{EC9EEAD5-D6D7-4199-88BC-5AFD6AACE1E5}" type="pres">
      <dgm:prSet presAssocID="{0EEC8C61-EE27-4817-9402-D4C17F86E5EC}" presName="composite2" presStyleCnt="0"/>
      <dgm:spPr/>
    </dgm:pt>
    <dgm:pt modelId="{882F15F9-FA2A-4923-9ACB-11E0D4AA68AF}" type="pres">
      <dgm:prSet presAssocID="{0EEC8C61-EE27-4817-9402-D4C17F86E5EC}" presName="background2" presStyleLbl="node2" presStyleIdx="1" presStyleCnt="2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F5E937C8-B107-4334-9615-76C8D14EBB57}" type="pres">
      <dgm:prSet presAssocID="{0EEC8C61-EE27-4817-9402-D4C17F86E5EC}" presName="text2" presStyleLbl="fgAcc2" presStyleIdx="1" presStyleCnt="2" custScaleX="130257" custLinFactNeighborX="18549" custLinFactNeighborY="-768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E35621-D5EE-4424-AABB-3322979D4A24}" type="pres">
      <dgm:prSet presAssocID="{0EEC8C61-EE27-4817-9402-D4C17F86E5EC}" presName="hierChild3" presStyleCnt="0"/>
      <dgm:spPr/>
    </dgm:pt>
    <dgm:pt modelId="{3C4C0586-434F-45B0-9076-EEDE0DA5BC88}" type="pres">
      <dgm:prSet presAssocID="{AE5915FE-3AD4-4923-BB08-55484B71DB10}" presName="Name17" presStyleLbl="parChTrans1D3" presStyleIdx="0" presStyleCnt="5"/>
      <dgm:spPr/>
      <dgm:t>
        <a:bodyPr/>
        <a:lstStyle/>
        <a:p>
          <a:endParaRPr lang="en-US"/>
        </a:p>
      </dgm:t>
    </dgm:pt>
    <dgm:pt modelId="{B1F3821A-A6D6-4087-890A-ACBE66F232CD}" type="pres">
      <dgm:prSet presAssocID="{993E2309-E637-4365-8B11-7E0F84CFD62A}" presName="hierRoot3" presStyleCnt="0"/>
      <dgm:spPr/>
    </dgm:pt>
    <dgm:pt modelId="{0B5FF030-9334-45A9-B70E-6077B972917C}" type="pres">
      <dgm:prSet presAssocID="{993E2309-E637-4365-8B11-7E0F84CFD62A}" presName="composite3" presStyleCnt="0"/>
      <dgm:spPr/>
    </dgm:pt>
    <dgm:pt modelId="{A33BB6A5-D1C6-4AA4-9493-78D6EF662382}" type="pres">
      <dgm:prSet presAssocID="{993E2309-E637-4365-8B11-7E0F84CFD62A}" presName="background3" presStyleLbl="node3" presStyleIdx="0" presStyleCnt="5"/>
      <dgm:spPr/>
    </dgm:pt>
    <dgm:pt modelId="{F495CDC5-0658-4473-9729-9D4EFF3423A1}" type="pres">
      <dgm:prSet presAssocID="{993E2309-E637-4365-8B11-7E0F84CFD62A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DBE26-639B-4B9E-88C7-D6552F440736}" type="pres">
      <dgm:prSet presAssocID="{993E2309-E637-4365-8B11-7E0F84CFD62A}" presName="hierChild4" presStyleCnt="0"/>
      <dgm:spPr/>
    </dgm:pt>
    <dgm:pt modelId="{BD418D3B-0F1F-4CC9-846F-B8A3CF7179CC}" type="pres">
      <dgm:prSet presAssocID="{F3836CA2-BA42-474B-8D26-8636B4BAB528}" presName="Name17" presStyleLbl="parChTrans1D3" presStyleIdx="1" presStyleCnt="5"/>
      <dgm:spPr/>
      <dgm:t>
        <a:bodyPr/>
        <a:lstStyle/>
        <a:p>
          <a:endParaRPr lang="en-US"/>
        </a:p>
      </dgm:t>
    </dgm:pt>
    <dgm:pt modelId="{A9FD3CF5-7A8A-4714-9178-5A7A614B2EB1}" type="pres">
      <dgm:prSet presAssocID="{A38EE9C7-B4CF-4273-BA5E-2380A18CCBBB}" presName="hierRoot3" presStyleCnt="0"/>
      <dgm:spPr/>
    </dgm:pt>
    <dgm:pt modelId="{AFDF2058-5FA5-4A45-BAA9-CBDD0C53CDC7}" type="pres">
      <dgm:prSet presAssocID="{A38EE9C7-B4CF-4273-BA5E-2380A18CCBBB}" presName="composite3" presStyleCnt="0"/>
      <dgm:spPr/>
    </dgm:pt>
    <dgm:pt modelId="{00EB604C-EA62-4987-805D-2D7F530E05E0}" type="pres">
      <dgm:prSet presAssocID="{A38EE9C7-B4CF-4273-BA5E-2380A18CCBBB}" presName="background3" presStyleLbl="node3" presStyleIdx="1" presStyleCnt="5"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7A3FAB7D-88A9-4418-BEF0-1432A7EEDFC7}" type="pres">
      <dgm:prSet presAssocID="{A38EE9C7-B4CF-4273-BA5E-2380A18CCBBB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2D67FB-AA85-4A7A-88CB-B54F75C6BD31}" type="pres">
      <dgm:prSet presAssocID="{A38EE9C7-B4CF-4273-BA5E-2380A18CCBBB}" presName="hierChild4" presStyleCnt="0"/>
      <dgm:spPr/>
    </dgm:pt>
    <dgm:pt modelId="{622941AF-B81E-4722-AA90-353EB7F612CE}" type="pres">
      <dgm:prSet presAssocID="{8D740E10-C11C-4E9E-BE35-4FC6E3F64BFD}" presName="Name17" presStyleLbl="parChTrans1D3" presStyleIdx="2" presStyleCnt="5"/>
      <dgm:spPr/>
      <dgm:t>
        <a:bodyPr/>
        <a:lstStyle/>
        <a:p>
          <a:endParaRPr lang="en-US"/>
        </a:p>
      </dgm:t>
    </dgm:pt>
    <dgm:pt modelId="{931947A2-1438-4F59-A6E1-F5BF1791270B}" type="pres">
      <dgm:prSet presAssocID="{605E5F19-AE5D-40A3-AB69-561D68366314}" presName="hierRoot3" presStyleCnt="0"/>
      <dgm:spPr/>
    </dgm:pt>
    <dgm:pt modelId="{33C63251-DF0A-486E-8B25-477EFE13D3E8}" type="pres">
      <dgm:prSet presAssocID="{605E5F19-AE5D-40A3-AB69-561D68366314}" presName="composite3" presStyleCnt="0"/>
      <dgm:spPr/>
    </dgm:pt>
    <dgm:pt modelId="{CD4E0E8A-1BA4-4BBC-A5F7-518A1D5C51A5}" type="pres">
      <dgm:prSet presAssocID="{605E5F19-AE5D-40A3-AB69-561D68366314}" presName="background3" presStyleLbl="node3" presStyleIdx="2" presStyleCnt="5"/>
      <dgm:spPr/>
    </dgm:pt>
    <dgm:pt modelId="{9E709518-EFE3-4189-BBF9-963F0DBCE2E7}" type="pres">
      <dgm:prSet presAssocID="{605E5F19-AE5D-40A3-AB69-561D68366314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7E7A8-AE55-4315-98A2-55881718B10E}" type="pres">
      <dgm:prSet presAssocID="{605E5F19-AE5D-40A3-AB69-561D68366314}" presName="hierChild4" presStyleCnt="0"/>
      <dgm:spPr/>
    </dgm:pt>
    <dgm:pt modelId="{32A83FD3-2BF7-4A44-B7F9-EAAB615CB0CF}" type="pres">
      <dgm:prSet presAssocID="{00777256-DA11-493E-88F0-65823FFAC1B8}" presName="Name17" presStyleLbl="parChTrans1D3" presStyleIdx="3" presStyleCnt="5"/>
      <dgm:spPr/>
      <dgm:t>
        <a:bodyPr/>
        <a:lstStyle/>
        <a:p>
          <a:endParaRPr lang="en-US"/>
        </a:p>
      </dgm:t>
    </dgm:pt>
    <dgm:pt modelId="{6B3870B3-89D8-4070-A519-4A261AF0CDFA}" type="pres">
      <dgm:prSet presAssocID="{23E423D9-7E65-4D7E-9600-F1A0D437A6B7}" presName="hierRoot3" presStyleCnt="0"/>
      <dgm:spPr/>
    </dgm:pt>
    <dgm:pt modelId="{5538CBE1-AE08-402A-958D-4F95C44C316D}" type="pres">
      <dgm:prSet presAssocID="{23E423D9-7E65-4D7E-9600-F1A0D437A6B7}" presName="composite3" presStyleCnt="0"/>
      <dgm:spPr/>
    </dgm:pt>
    <dgm:pt modelId="{E8889FB0-0519-4F03-9FAD-331D2B0C384D}" type="pres">
      <dgm:prSet presAssocID="{23E423D9-7E65-4D7E-9600-F1A0D437A6B7}" presName="background3" presStyleLbl="node3" presStyleIdx="3" presStyleCnt="5"/>
      <dgm:spPr/>
    </dgm:pt>
    <dgm:pt modelId="{34EC2D87-348E-47F4-8CC5-496FA3E28CA0}" type="pres">
      <dgm:prSet presAssocID="{23E423D9-7E65-4D7E-9600-F1A0D437A6B7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D663C3-AC95-4CE4-A70D-FA031562C9A2}" type="pres">
      <dgm:prSet presAssocID="{23E423D9-7E65-4D7E-9600-F1A0D437A6B7}" presName="hierChild4" presStyleCnt="0"/>
      <dgm:spPr/>
    </dgm:pt>
    <dgm:pt modelId="{D20EC18A-49FA-4EEE-87E9-FE9FCCEFFEFF}" type="pres">
      <dgm:prSet presAssocID="{8522FF81-AC59-45EB-91D3-96B612B43D2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9EC0B4C8-C57B-4DCC-82CD-C7F2D6D56B9B}" type="pres">
      <dgm:prSet presAssocID="{2939D500-F2D6-4E3A-BFCB-64F46FACB955}" presName="hierRoot3" presStyleCnt="0"/>
      <dgm:spPr/>
    </dgm:pt>
    <dgm:pt modelId="{10EB55AE-DE0C-425C-9AED-45FCD893E54C}" type="pres">
      <dgm:prSet presAssocID="{2939D500-F2D6-4E3A-BFCB-64F46FACB955}" presName="composite3" presStyleCnt="0"/>
      <dgm:spPr/>
    </dgm:pt>
    <dgm:pt modelId="{C0738B81-D1ED-4364-9037-45BDBE5F962D}" type="pres">
      <dgm:prSet presAssocID="{2939D500-F2D6-4E3A-BFCB-64F46FACB955}" presName="background3" presStyleLbl="node3" presStyleIdx="4" presStyleCnt="5"/>
      <dgm:spPr/>
    </dgm:pt>
    <dgm:pt modelId="{441D2775-23B6-4794-90AE-151EA1EBF317}" type="pres">
      <dgm:prSet presAssocID="{2939D500-F2D6-4E3A-BFCB-64F46FACB95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ED1B2-E823-4835-9FC8-5BDE1BFBC3AC}" type="pres">
      <dgm:prSet presAssocID="{2939D500-F2D6-4E3A-BFCB-64F46FACB955}" presName="hierChild4" presStyleCnt="0"/>
      <dgm:spPr/>
    </dgm:pt>
  </dgm:ptLst>
  <dgm:cxnLst>
    <dgm:cxn modelId="{26AF01DF-7E33-4298-A00C-DB987796A5FD}" srcId="{0EEC8C61-EE27-4817-9402-D4C17F86E5EC}" destId="{605E5F19-AE5D-40A3-AB69-561D68366314}" srcOrd="2" destOrd="0" parTransId="{8D740E10-C11C-4E9E-BE35-4FC6E3F64BFD}" sibTransId="{CB23F5BB-B712-44AA-AC63-082C2A8F72F3}"/>
    <dgm:cxn modelId="{C3FF1F4C-93E9-4CC9-AD13-38D77F1E8508}" srcId="{A5520D70-18FC-4185-9396-0D4075350A62}" destId="{02E3B220-083B-4834-9623-A04B5FFA3BFB}" srcOrd="0" destOrd="0" parTransId="{3C4C45DD-35BF-4EBB-AEE5-DE30B685872E}" sibTransId="{E5BB2FD8-CD49-43BD-AF27-015DDB76585A}"/>
    <dgm:cxn modelId="{32580447-53A3-4DF4-8591-7B7A69E38F0D}" type="presOf" srcId="{8FDC520A-7DFA-4AAC-A9F1-E4E048B20258}" destId="{FD332B0E-0301-44F9-8C30-B4C3B43D8ED9}" srcOrd="0" destOrd="0" presId="urn:microsoft.com/office/officeart/2005/8/layout/hierarchy1"/>
    <dgm:cxn modelId="{6A84E622-136F-4296-AA0D-1AAD478C260F}" type="presOf" srcId="{A38EE9C7-B4CF-4273-BA5E-2380A18CCBBB}" destId="{7A3FAB7D-88A9-4418-BEF0-1432A7EEDFC7}" srcOrd="0" destOrd="0" presId="urn:microsoft.com/office/officeart/2005/8/layout/hierarchy1"/>
    <dgm:cxn modelId="{11721D16-0382-42C3-8B3F-35DECDE08447}" srcId="{0EEC8C61-EE27-4817-9402-D4C17F86E5EC}" destId="{23E423D9-7E65-4D7E-9600-F1A0D437A6B7}" srcOrd="3" destOrd="0" parTransId="{00777256-DA11-493E-88F0-65823FFAC1B8}" sibTransId="{8BC03D09-2AFC-4645-B788-73D78BE45CAB}"/>
    <dgm:cxn modelId="{0629B3EB-2E0D-4EC5-97C4-2F090B72C426}" type="presOf" srcId="{00777256-DA11-493E-88F0-65823FFAC1B8}" destId="{32A83FD3-2BF7-4A44-B7F9-EAAB615CB0CF}" srcOrd="0" destOrd="0" presId="urn:microsoft.com/office/officeart/2005/8/layout/hierarchy1"/>
    <dgm:cxn modelId="{B9171C65-80C5-424A-8D01-1AED20618B4E}" srcId="{0EEC8C61-EE27-4817-9402-D4C17F86E5EC}" destId="{A38EE9C7-B4CF-4273-BA5E-2380A18CCBBB}" srcOrd="1" destOrd="0" parTransId="{F3836CA2-BA42-474B-8D26-8636B4BAB528}" sibTransId="{2639AC6D-528B-4442-81C8-E6DFA8BF414A}"/>
    <dgm:cxn modelId="{6CBB22DE-E22F-45BA-B40B-49E1F97A9361}" srcId="{A5520D70-18FC-4185-9396-0D4075350A62}" destId="{0EEC8C61-EE27-4817-9402-D4C17F86E5EC}" srcOrd="1" destOrd="0" parTransId="{A02642D1-165B-4B57-972F-17D0D2BC59AF}" sibTransId="{4BB28FAF-3114-4DBC-8736-7202B861609E}"/>
    <dgm:cxn modelId="{0C9A372B-CC35-442B-B068-E9D4F7B10B61}" type="presOf" srcId="{AE5915FE-3AD4-4923-BB08-55484B71DB10}" destId="{3C4C0586-434F-45B0-9076-EEDE0DA5BC88}" srcOrd="0" destOrd="0" presId="urn:microsoft.com/office/officeart/2005/8/layout/hierarchy1"/>
    <dgm:cxn modelId="{AC28BF5B-85BF-4A7C-8197-2E426E2EC31E}" type="presOf" srcId="{8D740E10-C11C-4E9E-BE35-4FC6E3F64BFD}" destId="{622941AF-B81E-4722-AA90-353EB7F612CE}" srcOrd="0" destOrd="0" presId="urn:microsoft.com/office/officeart/2005/8/layout/hierarchy1"/>
    <dgm:cxn modelId="{75E0ACAD-FA67-496E-BBDD-53D41DCC1698}" srcId="{0EEC8C61-EE27-4817-9402-D4C17F86E5EC}" destId="{993E2309-E637-4365-8B11-7E0F84CFD62A}" srcOrd="0" destOrd="0" parTransId="{AE5915FE-3AD4-4923-BB08-55484B71DB10}" sibTransId="{C6174EFB-68C9-4AE3-8692-EC1AC0BB1258}"/>
    <dgm:cxn modelId="{33AB2E4E-2D03-4960-82FE-7946549826AC}" srcId="{0EEC8C61-EE27-4817-9402-D4C17F86E5EC}" destId="{2939D500-F2D6-4E3A-BFCB-64F46FACB955}" srcOrd="4" destOrd="0" parTransId="{8522FF81-AC59-45EB-91D3-96B612B43D22}" sibTransId="{F6D4CC3F-7AA0-4370-B5F5-C5A6384334B7}"/>
    <dgm:cxn modelId="{1DFEFC19-420F-4515-B6A3-33C1A452D5AC}" type="presOf" srcId="{A02642D1-165B-4B57-972F-17D0D2BC59AF}" destId="{2EFD9DED-ED02-4A5E-B900-43BECF89C58C}" srcOrd="0" destOrd="0" presId="urn:microsoft.com/office/officeart/2005/8/layout/hierarchy1"/>
    <dgm:cxn modelId="{BBBE2D31-19E6-44C8-AA38-F5BD7B29A283}" type="presOf" srcId="{8522FF81-AC59-45EB-91D3-96B612B43D22}" destId="{D20EC18A-49FA-4EEE-87E9-FE9FCCEFFEFF}" srcOrd="0" destOrd="0" presId="urn:microsoft.com/office/officeart/2005/8/layout/hierarchy1"/>
    <dgm:cxn modelId="{1647C093-4D34-48CB-84B6-1DF14D5FF9E8}" type="presOf" srcId="{0EEC8C61-EE27-4817-9402-D4C17F86E5EC}" destId="{F5E937C8-B107-4334-9615-76C8D14EBB57}" srcOrd="0" destOrd="0" presId="urn:microsoft.com/office/officeart/2005/8/layout/hierarchy1"/>
    <dgm:cxn modelId="{02239F8B-A3EB-4117-99D7-EF539F41C675}" type="presOf" srcId="{3C4C45DD-35BF-4EBB-AEE5-DE30B685872E}" destId="{6065ECF5-6A05-4706-9EBE-4505A683C864}" srcOrd="0" destOrd="0" presId="urn:microsoft.com/office/officeart/2005/8/layout/hierarchy1"/>
    <dgm:cxn modelId="{55E42194-0914-43CB-88BF-A0CB6CEB2266}" type="presOf" srcId="{2939D500-F2D6-4E3A-BFCB-64F46FACB955}" destId="{441D2775-23B6-4794-90AE-151EA1EBF317}" srcOrd="0" destOrd="0" presId="urn:microsoft.com/office/officeart/2005/8/layout/hierarchy1"/>
    <dgm:cxn modelId="{11C3F1CF-3588-4AD6-A4A6-41B688BC3F83}" type="presOf" srcId="{02E3B220-083B-4834-9623-A04B5FFA3BFB}" destId="{039D10B6-3B5B-4E83-B416-D17454857496}" srcOrd="0" destOrd="0" presId="urn:microsoft.com/office/officeart/2005/8/layout/hierarchy1"/>
    <dgm:cxn modelId="{7653A933-75E5-4A67-9047-1275EB2658EF}" srcId="{8FDC520A-7DFA-4AAC-A9F1-E4E048B20258}" destId="{A5520D70-18FC-4185-9396-0D4075350A62}" srcOrd="0" destOrd="0" parTransId="{EBA0BECB-30C3-424A-ACDF-6C98430435F6}" sibTransId="{9AE5952E-64CE-4417-A277-AA3538827796}"/>
    <dgm:cxn modelId="{D90118DE-6D8E-4BE2-85F2-FB11CBD72E8C}" type="presOf" srcId="{A5520D70-18FC-4185-9396-0D4075350A62}" destId="{DA174FAC-8782-4B46-983E-EBC4CA1531D0}" srcOrd="0" destOrd="0" presId="urn:microsoft.com/office/officeart/2005/8/layout/hierarchy1"/>
    <dgm:cxn modelId="{AD40A3DE-A107-4FB8-90DC-7DC6123D975D}" type="presOf" srcId="{993E2309-E637-4365-8B11-7E0F84CFD62A}" destId="{F495CDC5-0658-4473-9729-9D4EFF3423A1}" srcOrd="0" destOrd="0" presId="urn:microsoft.com/office/officeart/2005/8/layout/hierarchy1"/>
    <dgm:cxn modelId="{07FA9004-A25A-4E66-9ABD-585E0781E4DA}" type="presOf" srcId="{F3836CA2-BA42-474B-8D26-8636B4BAB528}" destId="{BD418D3B-0F1F-4CC9-846F-B8A3CF7179CC}" srcOrd="0" destOrd="0" presId="urn:microsoft.com/office/officeart/2005/8/layout/hierarchy1"/>
    <dgm:cxn modelId="{F0D05E6C-8E5F-497C-883D-7D179A3F67E8}" type="presOf" srcId="{605E5F19-AE5D-40A3-AB69-561D68366314}" destId="{9E709518-EFE3-4189-BBF9-963F0DBCE2E7}" srcOrd="0" destOrd="0" presId="urn:microsoft.com/office/officeart/2005/8/layout/hierarchy1"/>
    <dgm:cxn modelId="{5CEA6D89-8851-424C-BC30-369C1E9FE745}" type="presOf" srcId="{23E423D9-7E65-4D7E-9600-F1A0D437A6B7}" destId="{34EC2D87-348E-47F4-8CC5-496FA3E28CA0}" srcOrd="0" destOrd="0" presId="urn:microsoft.com/office/officeart/2005/8/layout/hierarchy1"/>
    <dgm:cxn modelId="{6CAF693F-924D-4FA9-B729-7D83C499B788}" type="presParOf" srcId="{FD332B0E-0301-44F9-8C30-B4C3B43D8ED9}" destId="{FA08F5C2-48E7-4DA1-97B6-BB716B947937}" srcOrd="0" destOrd="0" presId="urn:microsoft.com/office/officeart/2005/8/layout/hierarchy1"/>
    <dgm:cxn modelId="{6551ECE9-B83E-4C48-B42E-5CCCBE5C52C7}" type="presParOf" srcId="{FA08F5C2-48E7-4DA1-97B6-BB716B947937}" destId="{84C6CE1A-C601-4BF7-875D-F258351C1715}" srcOrd="0" destOrd="0" presId="urn:microsoft.com/office/officeart/2005/8/layout/hierarchy1"/>
    <dgm:cxn modelId="{C3A82133-D48A-4E0A-BE68-0D2D304D5306}" type="presParOf" srcId="{84C6CE1A-C601-4BF7-875D-F258351C1715}" destId="{2AFFE76D-6BED-42AF-8D8E-74BD9A682356}" srcOrd="0" destOrd="0" presId="urn:microsoft.com/office/officeart/2005/8/layout/hierarchy1"/>
    <dgm:cxn modelId="{90E915FA-A44A-40CC-8B51-1115610B74C8}" type="presParOf" srcId="{84C6CE1A-C601-4BF7-875D-F258351C1715}" destId="{DA174FAC-8782-4B46-983E-EBC4CA1531D0}" srcOrd="1" destOrd="0" presId="urn:microsoft.com/office/officeart/2005/8/layout/hierarchy1"/>
    <dgm:cxn modelId="{3138E935-2121-49C5-B67A-4833F693F05D}" type="presParOf" srcId="{FA08F5C2-48E7-4DA1-97B6-BB716B947937}" destId="{2913C0E6-1DF7-4A32-8993-2590C4CAAAF5}" srcOrd="1" destOrd="0" presId="urn:microsoft.com/office/officeart/2005/8/layout/hierarchy1"/>
    <dgm:cxn modelId="{4A3CCA6A-E97B-4AE9-9BEC-507722F07858}" type="presParOf" srcId="{2913C0E6-1DF7-4A32-8993-2590C4CAAAF5}" destId="{6065ECF5-6A05-4706-9EBE-4505A683C864}" srcOrd="0" destOrd="0" presId="urn:microsoft.com/office/officeart/2005/8/layout/hierarchy1"/>
    <dgm:cxn modelId="{CDAD7A31-262A-489A-A26D-4E7B40CE1B93}" type="presParOf" srcId="{2913C0E6-1DF7-4A32-8993-2590C4CAAAF5}" destId="{223CF88F-F958-4BF0-AB08-D7197540A76E}" srcOrd="1" destOrd="0" presId="urn:microsoft.com/office/officeart/2005/8/layout/hierarchy1"/>
    <dgm:cxn modelId="{7FCB9209-62AE-4BF1-AC79-D16E0E631C2A}" type="presParOf" srcId="{223CF88F-F958-4BF0-AB08-D7197540A76E}" destId="{834BD294-7CB1-43C9-8EA9-8A75606FDB61}" srcOrd="0" destOrd="0" presId="urn:microsoft.com/office/officeart/2005/8/layout/hierarchy1"/>
    <dgm:cxn modelId="{012F5786-8DB4-4902-8E31-3B8BE4219460}" type="presParOf" srcId="{834BD294-7CB1-43C9-8EA9-8A75606FDB61}" destId="{39882B5A-9D69-41A4-889D-6245143F8798}" srcOrd="0" destOrd="0" presId="urn:microsoft.com/office/officeart/2005/8/layout/hierarchy1"/>
    <dgm:cxn modelId="{21862BF5-5CD2-452D-8943-DDF39DB9179D}" type="presParOf" srcId="{834BD294-7CB1-43C9-8EA9-8A75606FDB61}" destId="{039D10B6-3B5B-4E83-B416-D17454857496}" srcOrd="1" destOrd="0" presId="urn:microsoft.com/office/officeart/2005/8/layout/hierarchy1"/>
    <dgm:cxn modelId="{1A187106-826B-47AA-98CC-354F4DAEF160}" type="presParOf" srcId="{223CF88F-F958-4BF0-AB08-D7197540A76E}" destId="{F5E9B77F-5B17-4468-B7CD-1F7003AF5EC4}" srcOrd="1" destOrd="0" presId="urn:microsoft.com/office/officeart/2005/8/layout/hierarchy1"/>
    <dgm:cxn modelId="{8AE6EBDA-5B6D-4E59-AEE7-8AC81D5B0F8F}" type="presParOf" srcId="{2913C0E6-1DF7-4A32-8993-2590C4CAAAF5}" destId="{2EFD9DED-ED02-4A5E-B900-43BECF89C58C}" srcOrd="2" destOrd="0" presId="urn:microsoft.com/office/officeart/2005/8/layout/hierarchy1"/>
    <dgm:cxn modelId="{8E565252-0CEC-4395-906C-4B66CFC18322}" type="presParOf" srcId="{2913C0E6-1DF7-4A32-8993-2590C4CAAAF5}" destId="{9B25CF14-A4D4-458B-AB67-F3172096CFA3}" srcOrd="3" destOrd="0" presId="urn:microsoft.com/office/officeart/2005/8/layout/hierarchy1"/>
    <dgm:cxn modelId="{A73C5358-7313-4422-8361-88C28509FDBB}" type="presParOf" srcId="{9B25CF14-A4D4-458B-AB67-F3172096CFA3}" destId="{EC9EEAD5-D6D7-4199-88BC-5AFD6AACE1E5}" srcOrd="0" destOrd="0" presId="urn:microsoft.com/office/officeart/2005/8/layout/hierarchy1"/>
    <dgm:cxn modelId="{CDE862DA-305E-4121-8C9B-959D40B5F871}" type="presParOf" srcId="{EC9EEAD5-D6D7-4199-88BC-5AFD6AACE1E5}" destId="{882F15F9-FA2A-4923-9ACB-11E0D4AA68AF}" srcOrd="0" destOrd="0" presId="urn:microsoft.com/office/officeart/2005/8/layout/hierarchy1"/>
    <dgm:cxn modelId="{6CC48430-D236-4500-B19D-B2CB40F81D0E}" type="presParOf" srcId="{EC9EEAD5-D6D7-4199-88BC-5AFD6AACE1E5}" destId="{F5E937C8-B107-4334-9615-76C8D14EBB57}" srcOrd="1" destOrd="0" presId="urn:microsoft.com/office/officeart/2005/8/layout/hierarchy1"/>
    <dgm:cxn modelId="{90F19A10-1503-4999-9C10-2DC61D90F565}" type="presParOf" srcId="{9B25CF14-A4D4-458B-AB67-F3172096CFA3}" destId="{A4E35621-D5EE-4424-AABB-3322979D4A24}" srcOrd="1" destOrd="0" presId="urn:microsoft.com/office/officeart/2005/8/layout/hierarchy1"/>
    <dgm:cxn modelId="{8E724EF3-C884-4CBE-9EC1-CE3282276A8F}" type="presParOf" srcId="{A4E35621-D5EE-4424-AABB-3322979D4A24}" destId="{3C4C0586-434F-45B0-9076-EEDE0DA5BC88}" srcOrd="0" destOrd="0" presId="urn:microsoft.com/office/officeart/2005/8/layout/hierarchy1"/>
    <dgm:cxn modelId="{82CB640E-8318-4414-809F-33A3A625338C}" type="presParOf" srcId="{A4E35621-D5EE-4424-AABB-3322979D4A24}" destId="{B1F3821A-A6D6-4087-890A-ACBE66F232CD}" srcOrd="1" destOrd="0" presId="urn:microsoft.com/office/officeart/2005/8/layout/hierarchy1"/>
    <dgm:cxn modelId="{9F41E2F8-CCCA-4EA2-873B-86323BE86FAF}" type="presParOf" srcId="{B1F3821A-A6D6-4087-890A-ACBE66F232CD}" destId="{0B5FF030-9334-45A9-B70E-6077B972917C}" srcOrd="0" destOrd="0" presId="urn:microsoft.com/office/officeart/2005/8/layout/hierarchy1"/>
    <dgm:cxn modelId="{12C5F045-565C-4E1B-8CA0-A7D428F32908}" type="presParOf" srcId="{0B5FF030-9334-45A9-B70E-6077B972917C}" destId="{A33BB6A5-D1C6-4AA4-9493-78D6EF662382}" srcOrd="0" destOrd="0" presId="urn:microsoft.com/office/officeart/2005/8/layout/hierarchy1"/>
    <dgm:cxn modelId="{CBED3FE6-D0DC-4589-B8C8-619D6CC8C3F4}" type="presParOf" srcId="{0B5FF030-9334-45A9-B70E-6077B972917C}" destId="{F495CDC5-0658-4473-9729-9D4EFF3423A1}" srcOrd="1" destOrd="0" presId="urn:microsoft.com/office/officeart/2005/8/layout/hierarchy1"/>
    <dgm:cxn modelId="{B3FE4E0B-9F40-4AC8-9E44-2385D88664A1}" type="presParOf" srcId="{B1F3821A-A6D6-4087-890A-ACBE66F232CD}" destId="{9C2DBE26-639B-4B9E-88C7-D6552F440736}" srcOrd="1" destOrd="0" presId="urn:microsoft.com/office/officeart/2005/8/layout/hierarchy1"/>
    <dgm:cxn modelId="{9DAE19F3-0E56-47A7-A9CB-EFE2F88AB97F}" type="presParOf" srcId="{A4E35621-D5EE-4424-AABB-3322979D4A24}" destId="{BD418D3B-0F1F-4CC9-846F-B8A3CF7179CC}" srcOrd="2" destOrd="0" presId="urn:microsoft.com/office/officeart/2005/8/layout/hierarchy1"/>
    <dgm:cxn modelId="{9E942EF7-302E-4548-8699-03C40DCF671A}" type="presParOf" srcId="{A4E35621-D5EE-4424-AABB-3322979D4A24}" destId="{A9FD3CF5-7A8A-4714-9178-5A7A614B2EB1}" srcOrd="3" destOrd="0" presId="urn:microsoft.com/office/officeart/2005/8/layout/hierarchy1"/>
    <dgm:cxn modelId="{E09255C4-FC08-4623-99BE-E4B2524C7359}" type="presParOf" srcId="{A9FD3CF5-7A8A-4714-9178-5A7A614B2EB1}" destId="{AFDF2058-5FA5-4A45-BAA9-CBDD0C53CDC7}" srcOrd="0" destOrd="0" presId="urn:microsoft.com/office/officeart/2005/8/layout/hierarchy1"/>
    <dgm:cxn modelId="{DAAFEEA7-4806-4176-ADF1-5805A7A6A992}" type="presParOf" srcId="{AFDF2058-5FA5-4A45-BAA9-CBDD0C53CDC7}" destId="{00EB604C-EA62-4987-805D-2D7F530E05E0}" srcOrd="0" destOrd="0" presId="urn:microsoft.com/office/officeart/2005/8/layout/hierarchy1"/>
    <dgm:cxn modelId="{4C414077-5BEE-4BC6-93E6-9A72638D6375}" type="presParOf" srcId="{AFDF2058-5FA5-4A45-BAA9-CBDD0C53CDC7}" destId="{7A3FAB7D-88A9-4418-BEF0-1432A7EEDFC7}" srcOrd="1" destOrd="0" presId="urn:microsoft.com/office/officeart/2005/8/layout/hierarchy1"/>
    <dgm:cxn modelId="{CB4661B0-45F7-4031-93BF-46F2211801C8}" type="presParOf" srcId="{A9FD3CF5-7A8A-4714-9178-5A7A614B2EB1}" destId="{A12D67FB-AA85-4A7A-88CB-B54F75C6BD31}" srcOrd="1" destOrd="0" presId="urn:microsoft.com/office/officeart/2005/8/layout/hierarchy1"/>
    <dgm:cxn modelId="{9AC72042-8F27-423E-B101-12CD4A2D3A19}" type="presParOf" srcId="{A4E35621-D5EE-4424-AABB-3322979D4A24}" destId="{622941AF-B81E-4722-AA90-353EB7F612CE}" srcOrd="4" destOrd="0" presId="urn:microsoft.com/office/officeart/2005/8/layout/hierarchy1"/>
    <dgm:cxn modelId="{F53938A9-67C7-4A35-B166-33C7EB8B1C76}" type="presParOf" srcId="{A4E35621-D5EE-4424-AABB-3322979D4A24}" destId="{931947A2-1438-4F59-A6E1-F5BF1791270B}" srcOrd="5" destOrd="0" presId="urn:microsoft.com/office/officeart/2005/8/layout/hierarchy1"/>
    <dgm:cxn modelId="{59C403D0-28B5-46EF-94E5-F2AF8319577D}" type="presParOf" srcId="{931947A2-1438-4F59-A6E1-F5BF1791270B}" destId="{33C63251-DF0A-486E-8B25-477EFE13D3E8}" srcOrd="0" destOrd="0" presId="urn:microsoft.com/office/officeart/2005/8/layout/hierarchy1"/>
    <dgm:cxn modelId="{81434772-9A0A-4249-831E-1C2EF138CE06}" type="presParOf" srcId="{33C63251-DF0A-486E-8B25-477EFE13D3E8}" destId="{CD4E0E8A-1BA4-4BBC-A5F7-518A1D5C51A5}" srcOrd="0" destOrd="0" presId="urn:microsoft.com/office/officeart/2005/8/layout/hierarchy1"/>
    <dgm:cxn modelId="{04ECB421-92E8-40EB-ADAB-DCC0464626E7}" type="presParOf" srcId="{33C63251-DF0A-486E-8B25-477EFE13D3E8}" destId="{9E709518-EFE3-4189-BBF9-963F0DBCE2E7}" srcOrd="1" destOrd="0" presId="urn:microsoft.com/office/officeart/2005/8/layout/hierarchy1"/>
    <dgm:cxn modelId="{0A440265-B464-4EC1-A5D5-548CBD4B5AD9}" type="presParOf" srcId="{931947A2-1438-4F59-A6E1-F5BF1791270B}" destId="{F177E7A8-AE55-4315-98A2-55881718B10E}" srcOrd="1" destOrd="0" presId="urn:microsoft.com/office/officeart/2005/8/layout/hierarchy1"/>
    <dgm:cxn modelId="{34AB5CFE-438E-4B0B-9C8B-B374EFB58838}" type="presParOf" srcId="{A4E35621-D5EE-4424-AABB-3322979D4A24}" destId="{32A83FD3-2BF7-4A44-B7F9-EAAB615CB0CF}" srcOrd="6" destOrd="0" presId="urn:microsoft.com/office/officeart/2005/8/layout/hierarchy1"/>
    <dgm:cxn modelId="{B0883DF6-9DB3-4FCE-A28C-6E14F873AEF6}" type="presParOf" srcId="{A4E35621-D5EE-4424-AABB-3322979D4A24}" destId="{6B3870B3-89D8-4070-A519-4A261AF0CDFA}" srcOrd="7" destOrd="0" presId="urn:microsoft.com/office/officeart/2005/8/layout/hierarchy1"/>
    <dgm:cxn modelId="{5CAEBF3F-A103-4CBA-BDA8-5FF49CCDA68D}" type="presParOf" srcId="{6B3870B3-89D8-4070-A519-4A261AF0CDFA}" destId="{5538CBE1-AE08-402A-958D-4F95C44C316D}" srcOrd="0" destOrd="0" presId="urn:microsoft.com/office/officeart/2005/8/layout/hierarchy1"/>
    <dgm:cxn modelId="{3CEC5F4D-64B2-4F2B-8228-5281FDAD9725}" type="presParOf" srcId="{5538CBE1-AE08-402A-958D-4F95C44C316D}" destId="{E8889FB0-0519-4F03-9FAD-331D2B0C384D}" srcOrd="0" destOrd="0" presId="urn:microsoft.com/office/officeart/2005/8/layout/hierarchy1"/>
    <dgm:cxn modelId="{64DDEB3E-BABE-4464-9D8A-00AD16B2EB0B}" type="presParOf" srcId="{5538CBE1-AE08-402A-958D-4F95C44C316D}" destId="{34EC2D87-348E-47F4-8CC5-496FA3E28CA0}" srcOrd="1" destOrd="0" presId="urn:microsoft.com/office/officeart/2005/8/layout/hierarchy1"/>
    <dgm:cxn modelId="{17075605-16F6-4191-AE5C-0B6D56F516D8}" type="presParOf" srcId="{6B3870B3-89D8-4070-A519-4A261AF0CDFA}" destId="{CCD663C3-AC95-4CE4-A70D-FA031562C9A2}" srcOrd="1" destOrd="0" presId="urn:microsoft.com/office/officeart/2005/8/layout/hierarchy1"/>
    <dgm:cxn modelId="{D52F336D-ED3A-4DCB-AF13-95B46E07CD67}" type="presParOf" srcId="{A4E35621-D5EE-4424-AABB-3322979D4A24}" destId="{D20EC18A-49FA-4EEE-87E9-FE9FCCEFFEFF}" srcOrd="8" destOrd="0" presId="urn:microsoft.com/office/officeart/2005/8/layout/hierarchy1"/>
    <dgm:cxn modelId="{7BDAF877-5064-4EF6-8189-AFD1C276F289}" type="presParOf" srcId="{A4E35621-D5EE-4424-AABB-3322979D4A24}" destId="{9EC0B4C8-C57B-4DCC-82CD-C7F2D6D56B9B}" srcOrd="9" destOrd="0" presId="urn:microsoft.com/office/officeart/2005/8/layout/hierarchy1"/>
    <dgm:cxn modelId="{AA77E185-3D70-4774-8C8A-5162C2040FA8}" type="presParOf" srcId="{9EC0B4C8-C57B-4DCC-82CD-C7F2D6D56B9B}" destId="{10EB55AE-DE0C-425C-9AED-45FCD893E54C}" srcOrd="0" destOrd="0" presId="urn:microsoft.com/office/officeart/2005/8/layout/hierarchy1"/>
    <dgm:cxn modelId="{7C6BDB1F-CA86-4A93-8D85-02724C0E300A}" type="presParOf" srcId="{10EB55AE-DE0C-425C-9AED-45FCD893E54C}" destId="{C0738B81-D1ED-4364-9037-45BDBE5F962D}" srcOrd="0" destOrd="0" presId="urn:microsoft.com/office/officeart/2005/8/layout/hierarchy1"/>
    <dgm:cxn modelId="{FC1D6019-0F6D-4215-A5E9-2823D2AB4D7B}" type="presParOf" srcId="{10EB55AE-DE0C-425C-9AED-45FCD893E54C}" destId="{441D2775-23B6-4794-90AE-151EA1EBF317}" srcOrd="1" destOrd="0" presId="urn:microsoft.com/office/officeart/2005/8/layout/hierarchy1"/>
    <dgm:cxn modelId="{D6314FD8-48B2-411B-9072-DDE676E15949}" type="presParOf" srcId="{9EC0B4C8-C57B-4DCC-82CD-C7F2D6D56B9B}" destId="{B00ED1B2-E823-4835-9FC8-5BDE1BFBC3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0EC18A-49FA-4EEE-87E9-FE9FCCEFFEFF}">
      <dsp:nvSpPr>
        <dsp:cNvPr id="0" name=""/>
        <dsp:cNvSpPr/>
      </dsp:nvSpPr>
      <dsp:spPr>
        <a:xfrm>
          <a:off x="625927" y="3464445"/>
          <a:ext cx="3278837" cy="970847"/>
        </a:xfrm>
        <a:custGeom>
          <a:avLst/>
          <a:gdLst/>
          <a:ahLst/>
          <a:cxnLst/>
          <a:rect l="0" t="0" r="0" b="0"/>
          <a:pathLst>
            <a:path>
              <a:moveTo>
                <a:pt x="3278837" y="0"/>
              </a:moveTo>
              <a:lnTo>
                <a:pt x="3278837" y="855350"/>
              </a:lnTo>
              <a:lnTo>
                <a:pt x="0" y="855350"/>
              </a:lnTo>
              <a:lnTo>
                <a:pt x="0" y="97084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83FD3-2BF7-4A44-B7F9-EAAB615CB0CF}">
      <dsp:nvSpPr>
        <dsp:cNvPr id="0" name=""/>
        <dsp:cNvSpPr/>
      </dsp:nvSpPr>
      <dsp:spPr>
        <a:xfrm>
          <a:off x="2149717" y="3464445"/>
          <a:ext cx="1755047" cy="970847"/>
        </a:xfrm>
        <a:custGeom>
          <a:avLst/>
          <a:gdLst/>
          <a:ahLst/>
          <a:cxnLst/>
          <a:rect l="0" t="0" r="0" b="0"/>
          <a:pathLst>
            <a:path>
              <a:moveTo>
                <a:pt x="1755047" y="0"/>
              </a:moveTo>
              <a:lnTo>
                <a:pt x="1755047" y="855350"/>
              </a:lnTo>
              <a:lnTo>
                <a:pt x="0" y="855350"/>
              </a:lnTo>
              <a:lnTo>
                <a:pt x="0" y="97084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41AF-B81E-4722-AA90-353EB7F612CE}">
      <dsp:nvSpPr>
        <dsp:cNvPr id="0" name=""/>
        <dsp:cNvSpPr/>
      </dsp:nvSpPr>
      <dsp:spPr>
        <a:xfrm>
          <a:off x="3673507" y="3464445"/>
          <a:ext cx="231257" cy="970847"/>
        </a:xfrm>
        <a:custGeom>
          <a:avLst/>
          <a:gdLst/>
          <a:ahLst/>
          <a:cxnLst/>
          <a:rect l="0" t="0" r="0" b="0"/>
          <a:pathLst>
            <a:path>
              <a:moveTo>
                <a:pt x="231257" y="0"/>
              </a:moveTo>
              <a:lnTo>
                <a:pt x="231257" y="855350"/>
              </a:lnTo>
              <a:lnTo>
                <a:pt x="0" y="855350"/>
              </a:lnTo>
              <a:lnTo>
                <a:pt x="0" y="97084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18D3B-0F1F-4CC9-846F-B8A3CF7179CC}">
      <dsp:nvSpPr>
        <dsp:cNvPr id="0" name=""/>
        <dsp:cNvSpPr/>
      </dsp:nvSpPr>
      <dsp:spPr>
        <a:xfrm>
          <a:off x="3904765" y="3464445"/>
          <a:ext cx="1292532" cy="970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350"/>
              </a:lnTo>
              <a:lnTo>
                <a:pt x="1292532" y="855350"/>
              </a:lnTo>
              <a:lnTo>
                <a:pt x="1292532" y="97084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C0586-434F-45B0-9076-EEDE0DA5BC88}">
      <dsp:nvSpPr>
        <dsp:cNvPr id="0" name=""/>
        <dsp:cNvSpPr/>
      </dsp:nvSpPr>
      <dsp:spPr>
        <a:xfrm>
          <a:off x="3904765" y="3464445"/>
          <a:ext cx="2816323" cy="970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350"/>
              </a:lnTo>
              <a:lnTo>
                <a:pt x="2816323" y="855350"/>
              </a:lnTo>
              <a:lnTo>
                <a:pt x="2816323" y="97084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D9DED-ED02-4A5E-B900-43BECF89C58C}">
      <dsp:nvSpPr>
        <dsp:cNvPr id="0" name=""/>
        <dsp:cNvSpPr/>
      </dsp:nvSpPr>
      <dsp:spPr>
        <a:xfrm>
          <a:off x="3851784" y="2229375"/>
          <a:ext cx="91440" cy="4433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895"/>
              </a:lnTo>
              <a:lnTo>
                <a:pt x="52980" y="327895"/>
              </a:lnTo>
              <a:lnTo>
                <a:pt x="52980" y="4433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5ECF5-6A05-4706-9EBE-4505A683C864}">
      <dsp:nvSpPr>
        <dsp:cNvPr id="0" name=""/>
        <dsp:cNvSpPr/>
      </dsp:nvSpPr>
      <dsp:spPr>
        <a:xfrm>
          <a:off x="3897504" y="2229375"/>
          <a:ext cx="1417411" cy="1395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9"/>
              </a:lnTo>
              <a:lnTo>
                <a:pt x="1417411" y="1280299"/>
              </a:lnTo>
              <a:lnTo>
                <a:pt x="1417411" y="139579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FE76D-6BED-42AF-8D8E-74BD9A682356}">
      <dsp:nvSpPr>
        <dsp:cNvPr id="0" name=""/>
        <dsp:cNvSpPr/>
      </dsp:nvSpPr>
      <dsp:spPr>
        <a:xfrm>
          <a:off x="3069489" y="1437697"/>
          <a:ext cx="1656028" cy="791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74FAC-8782-4B46-983E-EBC4CA1531D0}">
      <dsp:nvSpPr>
        <dsp:cNvPr id="0" name=""/>
        <dsp:cNvSpPr/>
      </dsp:nvSpPr>
      <dsp:spPr>
        <a:xfrm>
          <a:off x="3208016" y="1569297"/>
          <a:ext cx="1656028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EAST RSM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Ikhwan </a:t>
          </a:r>
          <a:endParaRPr lang="en-US" sz="1000" kern="1200" dirty="0">
            <a:latin typeface="Calibri" pitchFamily="34" charset="0"/>
          </a:endParaRPr>
        </a:p>
      </dsp:txBody>
      <dsp:txXfrm>
        <a:off x="3208016" y="1569297"/>
        <a:ext cx="1656028" cy="791678"/>
      </dsp:txXfrm>
    </dsp:sp>
    <dsp:sp modelId="{39882B5A-9D69-41A4-889D-6245143F8798}">
      <dsp:nvSpPr>
        <dsp:cNvPr id="0" name=""/>
        <dsp:cNvSpPr/>
      </dsp:nvSpPr>
      <dsp:spPr>
        <a:xfrm>
          <a:off x="4709543" y="3625171"/>
          <a:ext cx="1210744" cy="47744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039D10B6-3B5B-4E83-B416-D17454857496}">
      <dsp:nvSpPr>
        <dsp:cNvPr id="0" name=""/>
        <dsp:cNvSpPr/>
      </dsp:nvSpPr>
      <dsp:spPr>
        <a:xfrm>
          <a:off x="4848069" y="3756771"/>
          <a:ext cx="1210744" cy="47744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Calibri" pitchFamily="34" charset="0"/>
            </a:rPr>
            <a:t>ADM JATIM </a:t>
          </a:r>
          <a:endParaRPr lang="en-US" sz="1000" kern="1200" dirty="0" smtClean="0">
            <a:latin typeface="Calibri" pitchFamily="34" charset="0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Nana</a:t>
          </a:r>
          <a:endParaRPr lang="en-US" sz="1000" kern="1200" dirty="0">
            <a:latin typeface="Calibri" pitchFamily="34" charset="0"/>
          </a:endParaRPr>
        </a:p>
      </dsp:txBody>
      <dsp:txXfrm>
        <a:off x="4848069" y="3756771"/>
        <a:ext cx="1210744" cy="477445"/>
      </dsp:txXfrm>
    </dsp:sp>
    <dsp:sp modelId="{882F15F9-FA2A-4923-9ACB-11E0D4AA68AF}">
      <dsp:nvSpPr>
        <dsp:cNvPr id="0" name=""/>
        <dsp:cNvSpPr/>
      </dsp:nvSpPr>
      <dsp:spPr>
        <a:xfrm>
          <a:off x="3092783" y="2672766"/>
          <a:ext cx="1623962" cy="79167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937C8-B107-4334-9615-76C8D14EBB57}">
      <dsp:nvSpPr>
        <dsp:cNvPr id="0" name=""/>
        <dsp:cNvSpPr/>
      </dsp:nvSpPr>
      <dsp:spPr>
        <a:xfrm>
          <a:off x="3231310" y="2804367"/>
          <a:ext cx="1623962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EAST JAVA 1  ASM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  </a:t>
          </a:r>
          <a:r>
            <a:rPr lang="en-US" sz="1000" kern="1200" dirty="0">
              <a:latin typeface="Calibri" pitchFamily="34" charset="0"/>
            </a:rPr>
            <a:t>Riza</a:t>
          </a:r>
        </a:p>
      </dsp:txBody>
      <dsp:txXfrm>
        <a:off x="3231310" y="2804367"/>
        <a:ext cx="1623962" cy="791678"/>
      </dsp:txXfrm>
    </dsp:sp>
    <dsp:sp modelId="{A33BB6A5-D1C6-4AA4-9493-78D6EF662382}">
      <dsp:nvSpPr>
        <dsp:cNvPr id="0" name=""/>
        <dsp:cNvSpPr/>
      </dsp:nvSpPr>
      <dsp:spPr>
        <a:xfrm>
          <a:off x="6097719" y="4435292"/>
          <a:ext cx="1246737" cy="7916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5CDC5-0658-4473-9729-9D4EFF3423A1}">
      <dsp:nvSpPr>
        <dsp:cNvPr id="0" name=""/>
        <dsp:cNvSpPr/>
      </dsp:nvSpPr>
      <dsp:spPr>
        <a:xfrm>
          <a:off x="6236245" y="4566892"/>
          <a:ext cx="1246737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Calibri" pitchFamily="34" charset="0"/>
            </a:rPr>
            <a:t>ASS SBY GT </a:t>
          </a:r>
          <a:endParaRPr lang="en-US" sz="1000" kern="1200" dirty="0" smtClean="0">
            <a:latin typeface="Calibri" pitchFamily="34" charset="0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Mamik</a:t>
          </a:r>
          <a:endParaRPr lang="en-US" sz="1000" kern="1200" dirty="0">
            <a:latin typeface="Calibri" pitchFamily="34" charset="0"/>
          </a:endParaRPr>
        </a:p>
      </dsp:txBody>
      <dsp:txXfrm>
        <a:off x="6236245" y="4566892"/>
        <a:ext cx="1246737" cy="791678"/>
      </dsp:txXfrm>
    </dsp:sp>
    <dsp:sp modelId="{00EB604C-EA62-4987-805D-2D7F530E05E0}">
      <dsp:nvSpPr>
        <dsp:cNvPr id="0" name=""/>
        <dsp:cNvSpPr/>
      </dsp:nvSpPr>
      <dsp:spPr>
        <a:xfrm>
          <a:off x="4573929" y="4435292"/>
          <a:ext cx="1246737" cy="791678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FAB7D-88A9-4418-BEF0-1432A7EEDFC7}">
      <dsp:nvSpPr>
        <dsp:cNvPr id="0" name=""/>
        <dsp:cNvSpPr/>
      </dsp:nvSpPr>
      <dsp:spPr>
        <a:xfrm>
          <a:off x="4712455" y="4566892"/>
          <a:ext cx="1246737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Calibri" pitchFamily="34" charset="0"/>
            </a:rPr>
            <a:t>KAE SBY MT </a:t>
          </a:r>
          <a:endParaRPr lang="en-US" sz="1000" kern="1200" dirty="0" smtClean="0">
            <a:latin typeface="Calibri" pitchFamily="34" charset="0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Sundari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(VACANT)</a:t>
          </a:r>
          <a:endParaRPr lang="en-US" sz="1000" kern="1200" dirty="0">
            <a:latin typeface="Calibri" pitchFamily="34" charset="0"/>
          </a:endParaRPr>
        </a:p>
      </dsp:txBody>
      <dsp:txXfrm>
        <a:off x="4712455" y="4566892"/>
        <a:ext cx="1246737" cy="791678"/>
      </dsp:txXfrm>
    </dsp:sp>
    <dsp:sp modelId="{CD4E0E8A-1BA4-4BBC-A5F7-518A1D5C51A5}">
      <dsp:nvSpPr>
        <dsp:cNvPr id="0" name=""/>
        <dsp:cNvSpPr/>
      </dsp:nvSpPr>
      <dsp:spPr>
        <a:xfrm>
          <a:off x="3050139" y="4435292"/>
          <a:ext cx="1246737" cy="7916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09518-EFE3-4189-BBF9-963F0DBCE2E7}">
      <dsp:nvSpPr>
        <dsp:cNvPr id="0" name=""/>
        <dsp:cNvSpPr/>
      </dsp:nvSpPr>
      <dsp:spPr>
        <a:xfrm>
          <a:off x="3188665" y="4566892"/>
          <a:ext cx="1246737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ASS TBN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Eko</a:t>
          </a:r>
          <a:endParaRPr lang="en-US" sz="1000" kern="1200" dirty="0">
            <a:latin typeface="Calibri" pitchFamily="34" charset="0"/>
          </a:endParaRPr>
        </a:p>
      </dsp:txBody>
      <dsp:txXfrm>
        <a:off x="3188665" y="4566892"/>
        <a:ext cx="1246737" cy="791678"/>
      </dsp:txXfrm>
    </dsp:sp>
    <dsp:sp modelId="{E8889FB0-0519-4F03-9FAD-331D2B0C384D}">
      <dsp:nvSpPr>
        <dsp:cNvPr id="0" name=""/>
        <dsp:cNvSpPr/>
      </dsp:nvSpPr>
      <dsp:spPr>
        <a:xfrm>
          <a:off x="1526348" y="4435292"/>
          <a:ext cx="1246737" cy="7916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C2D87-348E-47F4-8CC5-496FA3E28CA0}">
      <dsp:nvSpPr>
        <dsp:cNvPr id="0" name=""/>
        <dsp:cNvSpPr/>
      </dsp:nvSpPr>
      <dsp:spPr>
        <a:xfrm>
          <a:off x="1664875" y="4566892"/>
          <a:ext cx="1246737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ASS MDRA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dirty="0" err="1" smtClean="0">
              <a:latin typeface="Calibri" pitchFamily="34" charset="0"/>
            </a:rPr>
            <a:t>Fredreix</a:t>
          </a:r>
          <a:endParaRPr lang="en-US" sz="1000" b="1" i="0" kern="1200" dirty="0">
            <a:latin typeface="Calibri" pitchFamily="34" charset="0"/>
          </a:endParaRPr>
        </a:p>
      </dsp:txBody>
      <dsp:txXfrm>
        <a:off x="1664875" y="4566892"/>
        <a:ext cx="1246737" cy="791678"/>
      </dsp:txXfrm>
    </dsp:sp>
    <dsp:sp modelId="{C0738B81-D1ED-4364-9037-45BDBE5F962D}">
      <dsp:nvSpPr>
        <dsp:cNvPr id="0" name=""/>
        <dsp:cNvSpPr/>
      </dsp:nvSpPr>
      <dsp:spPr>
        <a:xfrm>
          <a:off x="2558" y="4435292"/>
          <a:ext cx="1246737" cy="7916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D2775-23B6-4794-90AE-151EA1EBF317}">
      <dsp:nvSpPr>
        <dsp:cNvPr id="0" name=""/>
        <dsp:cNvSpPr/>
      </dsp:nvSpPr>
      <dsp:spPr>
        <a:xfrm>
          <a:off x="141084" y="4566892"/>
          <a:ext cx="1246737" cy="791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Calibri" pitchFamily="34" charset="0"/>
            </a:rPr>
            <a:t>ASS JBG+PSRN </a:t>
          </a:r>
          <a:endParaRPr lang="en-US" sz="1000" kern="1200" dirty="0" smtClean="0">
            <a:latin typeface="Calibri" pitchFamily="34" charset="0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Andi</a:t>
          </a:r>
          <a:endParaRPr lang="en-US" sz="1000" kern="1200" dirty="0">
            <a:latin typeface="Calibri" pitchFamily="34" charset="0"/>
          </a:endParaRPr>
        </a:p>
      </dsp:txBody>
      <dsp:txXfrm>
        <a:off x="141084" y="4566892"/>
        <a:ext cx="1246737" cy="791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/>
          </p:nvPr>
        </p:nvSpPr>
        <p:spPr>
          <a:xfrm>
            <a:off x="0" y="345077"/>
            <a:ext cx="3200400" cy="1212791"/>
          </a:xfrm>
          <a:prstGeom prst="rect">
            <a:avLst/>
          </a:prstGeom>
          <a:noFill/>
        </p:spPr>
        <p:txBody>
          <a:bodyPr rtlCol="0" anchor="t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3200" y="1727199"/>
            <a:ext cx="8681088" cy="338668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3200" y="2232779"/>
            <a:ext cx="8681088" cy="4113468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3201" y="79417"/>
            <a:ext cx="1001713" cy="165059"/>
          </a:xfrm>
        </p:spPr>
        <p:txBody>
          <a:bodyPr wrap="none" tIns="0" bIns="0" anchor="ctr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E671-AEDA-4FA9-8708-E04A6945FE1A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B642-2EED-4C92-A829-44BDBA58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39771" y="127228"/>
            <a:ext cx="8802202" cy="964376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EAST JAVA 1 SALES TEAM</a:t>
            </a:r>
          </a:p>
          <a:p>
            <a:pPr>
              <a:defRPr/>
            </a:pPr>
            <a:r>
              <a:rPr lang="en-US" b="1" dirty="0" smtClean="0"/>
              <a:t>Per- APRIL 2021</a:t>
            </a:r>
            <a:endParaRPr lang="en-US" b="1" dirty="0"/>
          </a:p>
          <a:p>
            <a:pPr>
              <a:defRPr/>
            </a:pPr>
            <a:endParaRPr lang="id-ID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190625" y="-382771"/>
          <a:ext cx="7485542" cy="748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Notebook57</dc:creator>
  <cp:lastModifiedBy>Notebook57</cp:lastModifiedBy>
  <cp:revision>2</cp:revision>
  <dcterms:created xsi:type="dcterms:W3CDTF">2021-04-09T02:30:17Z</dcterms:created>
  <dcterms:modified xsi:type="dcterms:W3CDTF">2021-12-23T10:19:27Z</dcterms:modified>
</cp:coreProperties>
</file>