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A6699-D4EF-4479-9377-1EFA897C1F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FA5D3AB-5FB6-4CF3-AB0A-EE8131CB070D}">
      <dgm:prSet phldrT="[Text]"/>
      <dgm:spPr/>
      <dgm:t>
        <a:bodyPr/>
        <a:lstStyle/>
        <a:p>
          <a:r>
            <a:rPr lang="en-US" dirty="0"/>
            <a:t>Marketing Director</a:t>
          </a:r>
          <a:endParaRPr lang="en-ID" dirty="0"/>
        </a:p>
      </dgm:t>
    </dgm:pt>
    <dgm:pt modelId="{BDFCF233-AEEA-4321-8939-5F4950915276}" type="parTrans" cxnId="{2B942680-AEEE-44FC-879E-AA81AABC8AC2}">
      <dgm:prSet/>
      <dgm:spPr/>
      <dgm:t>
        <a:bodyPr/>
        <a:lstStyle/>
        <a:p>
          <a:endParaRPr lang="en-ID"/>
        </a:p>
      </dgm:t>
    </dgm:pt>
    <dgm:pt modelId="{15079B34-6DCC-4913-A2FA-D95191CE2AED}" type="sibTrans" cxnId="{2B942680-AEEE-44FC-879E-AA81AABC8AC2}">
      <dgm:prSet/>
      <dgm:spPr/>
      <dgm:t>
        <a:bodyPr/>
        <a:lstStyle/>
        <a:p>
          <a:endParaRPr lang="en-ID"/>
        </a:p>
      </dgm:t>
    </dgm:pt>
    <dgm:pt modelId="{42C664F9-ECBC-4AFB-A53B-4BD01EDA3593}">
      <dgm:prSet phldrT="[Text]"/>
      <dgm:spPr/>
      <dgm:t>
        <a:bodyPr/>
        <a:lstStyle/>
        <a:p>
          <a:r>
            <a:rPr lang="en-US" dirty="0"/>
            <a:t>Media Manager</a:t>
          </a:r>
          <a:endParaRPr lang="en-ID" dirty="0"/>
        </a:p>
      </dgm:t>
    </dgm:pt>
    <dgm:pt modelId="{BC8B0158-E111-4258-82E4-CA5228E9BF59}" type="parTrans" cxnId="{8139277F-EE5E-41D4-839C-AB7DFB55C64A}">
      <dgm:prSet/>
      <dgm:spPr/>
      <dgm:t>
        <a:bodyPr/>
        <a:lstStyle/>
        <a:p>
          <a:endParaRPr lang="en-ID"/>
        </a:p>
      </dgm:t>
    </dgm:pt>
    <dgm:pt modelId="{15B1058C-36E1-461C-A0BE-015625B3934B}" type="sibTrans" cxnId="{8139277F-EE5E-41D4-839C-AB7DFB55C64A}">
      <dgm:prSet/>
      <dgm:spPr/>
      <dgm:t>
        <a:bodyPr/>
        <a:lstStyle/>
        <a:p>
          <a:endParaRPr lang="en-ID"/>
        </a:p>
      </dgm:t>
    </dgm:pt>
    <dgm:pt modelId="{0DBA8B18-B760-424F-9A5F-C0C507193DFF}">
      <dgm:prSet/>
      <dgm:spPr/>
      <dgm:t>
        <a:bodyPr/>
        <a:lstStyle/>
        <a:p>
          <a:r>
            <a:rPr lang="en-US" dirty="0"/>
            <a:t>Digital Media </a:t>
          </a:r>
          <a:endParaRPr lang="en-ID" dirty="0"/>
        </a:p>
      </dgm:t>
    </dgm:pt>
    <dgm:pt modelId="{DCC7F4FF-2A9A-4656-A3FC-79C7D1D9ECC1}" type="parTrans" cxnId="{C237A9D1-22F0-4C94-9B90-D4F1F16B2E8D}">
      <dgm:prSet/>
      <dgm:spPr/>
      <dgm:t>
        <a:bodyPr/>
        <a:lstStyle/>
        <a:p>
          <a:endParaRPr lang="en-ID"/>
        </a:p>
      </dgm:t>
    </dgm:pt>
    <dgm:pt modelId="{DBCFB56D-F9FF-43EE-B61C-D82F2F40E578}" type="sibTrans" cxnId="{C237A9D1-22F0-4C94-9B90-D4F1F16B2E8D}">
      <dgm:prSet/>
      <dgm:spPr/>
      <dgm:t>
        <a:bodyPr/>
        <a:lstStyle/>
        <a:p>
          <a:endParaRPr lang="en-ID"/>
        </a:p>
      </dgm:t>
    </dgm:pt>
    <dgm:pt modelId="{B9D4CF8A-2984-4AD8-9552-C8683B964AB8}" type="pres">
      <dgm:prSet presAssocID="{2DEA6699-D4EF-4479-9377-1EFA897C1F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6B8461-D6F0-478A-A7D0-D209DB629446}" type="pres">
      <dgm:prSet presAssocID="{CFA5D3AB-5FB6-4CF3-AB0A-EE8131CB070D}" presName="hierRoot1" presStyleCnt="0">
        <dgm:presLayoutVars>
          <dgm:hierBranch val="init"/>
        </dgm:presLayoutVars>
      </dgm:prSet>
      <dgm:spPr/>
    </dgm:pt>
    <dgm:pt modelId="{4534173F-03BB-4831-A970-DD1C2BDDA731}" type="pres">
      <dgm:prSet presAssocID="{CFA5D3AB-5FB6-4CF3-AB0A-EE8131CB070D}" presName="rootComposite1" presStyleCnt="0"/>
      <dgm:spPr/>
    </dgm:pt>
    <dgm:pt modelId="{4FF8D3B7-45BF-4013-A417-85C2DA944519}" type="pres">
      <dgm:prSet presAssocID="{CFA5D3AB-5FB6-4CF3-AB0A-EE8131CB070D}" presName="rootText1" presStyleLbl="node0" presStyleIdx="0" presStyleCnt="1">
        <dgm:presLayoutVars>
          <dgm:chPref val="3"/>
        </dgm:presLayoutVars>
      </dgm:prSet>
      <dgm:spPr/>
    </dgm:pt>
    <dgm:pt modelId="{98F3725C-69BD-470D-B5A8-0401C1D1724F}" type="pres">
      <dgm:prSet presAssocID="{CFA5D3AB-5FB6-4CF3-AB0A-EE8131CB070D}" presName="rootConnector1" presStyleLbl="node1" presStyleIdx="0" presStyleCnt="0"/>
      <dgm:spPr/>
    </dgm:pt>
    <dgm:pt modelId="{32EA58BE-68E1-4A5E-8E07-6426851FD422}" type="pres">
      <dgm:prSet presAssocID="{CFA5D3AB-5FB6-4CF3-AB0A-EE8131CB070D}" presName="hierChild2" presStyleCnt="0"/>
      <dgm:spPr/>
    </dgm:pt>
    <dgm:pt modelId="{C89207E5-9797-48DB-8403-68665A1C5F09}" type="pres">
      <dgm:prSet presAssocID="{BC8B0158-E111-4258-82E4-CA5228E9BF59}" presName="Name37" presStyleLbl="parChTrans1D2" presStyleIdx="0" presStyleCnt="1"/>
      <dgm:spPr/>
    </dgm:pt>
    <dgm:pt modelId="{840E4999-E5B6-4A8C-AF1A-AD67B723C9F4}" type="pres">
      <dgm:prSet presAssocID="{42C664F9-ECBC-4AFB-A53B-4BD01EDA3593}" presName="hierRoot2" presStyleCnt="0">
        <dgm:presLayoutVars>
          <dgm:hierBranch val="init"/>
        </dgm:presLayoutVars>
      </dgm:prSet>
      <dgm:spPr/>
    </dgm:pt>
    <dgm:pt modelId="{4CD63B29-D1A9-4565-B1CF-30FE8E43186D}" type="pres">
      <dgm:prSet presAssocID="{42C664F9-ECBC-4AFB-A53B-4BD01EDA3593}" presName="rootComposite" presStyleCnt="0"/>
      <dgm:spPr/>
    </dgm:pt>
    <dgm:pt modelId="{8B15F94B-07F9-42CA-B3A9-CA1F6A2C0001}" type="pres">
      <dgm:prSet presAssocID="{42C664F9-ECBC-4AFB-A53B-4BD01EDA3593}" presName="rootText" presStyleLbl="node2" presStyleIdx="0" presStyleCnt="1">
        <dgm:presLayoutVars>
          <dgm:chPref val="3"/>
        </dgm:presLayoutVars>
      </dgm:prSet>
      <dgm:spPr/>
    </dgm:pt>
    <dgm:pt modelId="{0490E6C3-2FD7-476A-99C1-6EB33F2A70E0}" type="pres">
      <dgm:prSet presAssocID="{42C664F9-ECBC-4AFB-A53B-4BD01EDA3593}" presName="rootConnector" presStyleLbl="node2" presStyleIdx="0" presStyleCnt="1"/>
      <dgm:spPr/>
    </dgm:pt>
    <dgm:pt modelId="{A68BA7E0-C76D-4653-98A5-9509E8967ECC}" type="pres">
      <dgm:prSet presAssocID="{42C664F9-ECBC-4AFB-A53B-4BD01EDA3593}" presName="hierChild4" presStyleCnt="0"/>
      <dgm:spPr/>
    </dgm:pt>
    <dgm:pt modelId="{2D76C0C9-574D-4F50-B73C-C234281450B3}" type="pres">
      <dgm:prSet presAssocID="{DCC7F4FF-2A9A-4656-A3FC-79C7D1D9ECC1}" presName="Name37" presStyleLbl="parChTrans1D3" presStyleIdx="0" presStyleCnt="1"/>
      <dgm:spPr/>
    </dgm:pt>
    <dgm:pt modelId="{E8331A26-A817-4779-A4E0-C040F74699CD}" type="pres">
      <dgm:prSet presAssocID="{0DBA8B18-B760-424F-9A5F-C0C507193DFF}" presName="hierRoot2" presStyleCnt="0">
        <dgm:presLayoutVars>
          <dgm:hierBranch val="init"/>
        </dgm:presLayoutVars>
      </dgm:prSet>
      <dgm:spPr/>
    </dgm:pt>
    <dgm:pt modelId="{60BD475E-0CF5-4873-BD79-C27EA2DECEA4}" type="pres">
      <dgm:prSet presAssocID="{0DBA8B18-B760-424F-9A5F-C0C507193DFF}" presName="rootComposite" presStyleCnt="0"/>
      <dgm:spPr/>
    </dgm:pt>
    <dgm:pt modelId="{DDDA88CA-18FA-4BBF-A2D3-4801FEFA9591}" type="pres">
      <dgm:prSet presAssocID="{0DBA8B18-B760-424F-9A5F-C0C507193DFF}" presName="rootText" presStyleLbl="node3" presStyleIdx="0" presStyleCnt="1">
        <dgm:presLayoutVars>
          <dgm:chPref val="3"/>
        </dgm:presLayoutVars>
      </dgm:prSet>
      <dgm:spPr/>
    </dgm:pt>
    <dgm:pt modelId="{17DCB80B-8210-4419-B8F8-E7CB122B4137}" type="pres">
      <dgm:prSet presAssocID="{0DBA8B18-B760-424F-9A5F-C0C507193DFF}" presName="rootConnector" presStyleLbl="node3" presStyleIdx="0" presStyleCnt="1"/>
      <dgm:spPr/>
    </dgm:pt>
    <dgm:pt modelId="{0B7E198A-8AC7-4584-A155-53D4E08B62D2}" type="pres">
      <dgm:prSet presAssocID="{0DBA8B18-B760-424F-9A5F-C0C507193DFF}" presName="hierChild4" presStyleCnt="0"/>
      <dgm:spPr/>
    </dgm:pt>
    <dgm:pt modelId="{950EBE13-8780-4002-809D-1A71777B7645}" type="pres">
      <dgm:prSet presAssocID="{0DBA8B18-B760-424F-9A5F-C0C507193DFF}" presName="hierChild5" presStyleCnt="0"/>
      <dgm:spPr/>
    </dgm:pt>
    <dgm:pt modelId="{DB1A75CB-2F3B-4D8A-B507-D116838D5502}" type="pres">
      <dgm:prSet presAssocID="{42C664F9-ECBC-4AFB-A53B-4BD01EDA3593}" presName="hierChild5" presStyleCnt="0"/>
      <dgm:spPr/>
    </dgm:pt>
    <dgm:pt modelId="{7A5CE5B5-A98E-4940-B9DF-A84B09A27A16}" type="pres">
      <dgm:prSet presAssocID="{CFA5D3AB-5FB6-4CF3-AB0A-EE8131CB070D}" presName="hierChild3" presStyleCnt="0"/>
      <dgm:spPr/>
    </dgm:pt>
  </dgm:ptLst>
  <dgm:cxnLst>
    <dgm:cxn modelId="{C9E7851E-D28A-45E2-98AF-AE90DBE17909}" type="presOf" srcId="{0DBA8B18-B760-424F-9A5F-C0C507193DFF}" destId="{DDDA88CA-18FA-4BBF-A2D3-4801FEFA9591}" srcOrd="0" destOrd="0" presId="urn:microsoft.com/office/officeart/2005/8/layout/orgChart1"/>
    <dgm:cxn modelId="{DEBC2669-FBAE-46CF-871F-F9D3550CBD9D}" type="presOf" srcId="{DCC7F4FF-2A9A-4656-A3FC-79C7D1D9ECC1}" destId="{2D76C0C9-574D-4F50-B73C-C234281450B3}" srcOrd="0" destOrd="0" presId="urn:microsoft.com/office/officeart/2005/8/layout/orgChart1"/>
    <dgm:cxn modelId="{5306427E-0D42-4CE8-9293-437823C3C965}" type="presOf" srcId="{CFA5D3AB-5FB6-4CF3-AB0A-EE8131CB070D}" destId="{4FF8D3B7-45BF-4013-A417-85C2DA944519}" srcOrd="0" destOrd="0" presId="urn:microsoft.com/office/officeart/2005/8/layout/orgChart1"/>
    <dgm:cxn modelId="{8139277F-EE5E-41D4-839C-AB7DFB55C64A}" srcId="{CFA5D3AB-5FB6-4CF3-AB0A-EE8131CB070D}" destId="{42C664F9-ECBC-4AFB-A53B-4BD01EDA3593}" srcOrd="0" destOrd="0" parTransId="{BC8B0158-E111-4258-82E4-CA5228E9BF59}" sibTransId="{15B1058C-36E1-461C-A0BE-015625B3934B}"/>
    <dgm:cxn modelId="{2B942680-AEEE-44FC-879E-AA81AABC8AC2}" srcId="{2DEA6699-D4EF-4479-9377-1EFA897C1F91}" destId="{CFA5D3AB-5FB6-4CF3-AB0A-EE8131CB070D}" srcOrd="0" destOrd="0" parTransId="{BDFCF233-AEEA-4321-8939-5F4950915276}" sibTransId="{15079B34-6DCC-4913-A2FA-D95191CE2AED}"/>
    <dgm:cxn modelId="{F114D386-4966-4C0A-B3F4-DC94F5D5A5ED}" type="presOf" srcId="{CFA5D3AB-5FB6-4CF3-AB0A-EE8131CB070D}" destId="{98F3725C-69BD-470D-B5A8-0401C1D1724F}" srcOrd="1" destOrd="0" presId="urn:microsoft.com/office/officeart/2005/8/layout/orgChart1"/>
    <dgm:cxn modelId="{AF6E048B-0364-477A-89F4-70EB3A453C8C}" type="presOf" srcId="{2DEA6699-D4EF-4479-9377-1EFA897C1F91}" destId="{B9D4CF8A-2984-4AD8-9552-C8683B964AB8}" srcOrd="0" destOrd="0" presId="urn:microsoft.com/office/officeart/2005/8/layout/orgChart1"/>
    <dgm:cxn modelId="{F391ECBA-92AC-4DD6-A119-1678BC6D8ED2}" type="presOf" srcId="{0DBA8B18-B760-424F-9A5F-C0C507193DFF}" destId="{17DCB80B-8210-4419-B8F8-E7CB122B4137}" srcOrd="1" destOrd="0" presId="urn:microsoft.com/office/officeart/2005/8/layout/orgChart1"/>
    <dgm:cxn modelId="{C237A9D1-22F0-4C94-9B90-D4F1F16B2E8D}" srcId="{42C664F9-ECBC-4AFB-A53B-4BD01EDA3593}" destId="{0DBA8B18-B760-424F-9A5F-C0C507193DFF}" srcOrd="0" destOrd="0" parTransId="{DCC7F4FF-2A9A-4656-A3FC-79C7D1D9ECC1}" sibTransId="{DBCFB56D-F9FF-43EE-B61C-D82F2F40E578}"/>
    <dgm:cxn modelId="{F41990DF-D1F3-4793-89A4-39F3840C4847}" type="presOf" srcId="{BC8B0158-E111-4258-82E4-CA5228E9BF59}" destId="{C89207E5-9797-48DB-8403-68665A1C5F09}" srcOrd="0" destOrd="0" presId="urn:microsoft.com/office/officeart/2005/8/layout/orgChart1"/>
    <dgm:cxn modelId="{0E77D7F1-057E-4840-80B8-8CA8E30E7D5C}" type="presOf" srcId="{42C664F9-ECBC-4AFB-A53B-4BD01EDA3593}" destId="{8B15F94B-07F9-42CA-B3A9-CA1F6A2C0001}" srcOrd="0" destOrd="0" presId="urn:microsoft.com/office/officeart/2005/8/layout/orgChart1"/>
    <dgm:cxn modelId="{11C444F4-3E5A-400C-B07B-59638376F456}" type="presOf" srcId="{42C664F9-ECBC-4AFB-A53B-4BD01EDA3593}" destId="{0490E6C3-2FD7-476A-99C1-6EB33F2A70E0}" srcOrd="1" destOrd="0" presId="urn:microsoft.com/office/officeart/2005/8/layout/orgChart1"/>
    <dgm:cxn modelId="{B3600859-261C-4BC8-B6F2-5B78AB816F2C}" type="presParOf" srcId="{B9D4CF8A-2984-4AD8-9552-C8683B964AB8}" destId="{A36B8461-D6F0-478A-A7D0-D209DB629446}" srcOrd="0" destOrd="0" presId="urn:microsoft.com/office/officeart/2005/8/layout/orgChart1"/>
    <dgm:cxn modelId="{DF81477B-3AEF-45D0-89FB-1BBD5CEB2110}" type="presParOf" srcId="{A36B8461-D6F0-478A-A7D0-D209DB629446}" destId="{4534173F-03BB-4831-A970-DD1C2BDDA731}" srcOrd="0" destOrd="0" presId="urn:microsoft.com/office/officeart/2005/8/layout/orgChart1"/>
    <dgm:cxn modelId="{88B0C317-0FC8-4252-9A92-6CACF4098307}" type="presParOf" srcId="{4534173F-03BB-4831-A970-DD1C2BDDA731}" destId="{4FF8D3B7-45BF-4013-A417-85C2DA944519}" srcOrd="0" destOrd="0" presId="urn:microsoft.com/office/officeart/2005/8/layout/orgChart1"/>
    <dgm:cxn modelId="{596A6C06-FB52-482A-B705-E0C1EC011C91}" type="presParOf" srcId="{4534173F-03BB-4831-A970-DD1C2BDDA731}" destId="{98F3725C-69BD-470D-B5A8-0401C1D1724F}" srcOrd="1" destOrd="0" presId="urn:microsoft.com/office/officeart/2005/8/layout/orgChart1"/>
    <dgm:cxn modelId="{054946E4-2267-446D-8203-43E7B0C256A8}" type="presParOf" srcId="{A36B8461-D6F0-478A-A7D0-D209DB629446}" destId="{32EA58BE-68E1-4A5E-8E07-6426851FD422}" srcOrd="1" destOrd="0" presId="urn:microsoft.com/office/officeart/2005/8/layout/orgChart1"/>
    <dgm:cxn modelId="{D127EC6D-DA32-4738-AF95-97B6DA24EA70}" type="presParOf" srcId="{32EA58BE-68E1-4A5E-8E07-6426851FD422}" destId="{C89207E5-9797-48DB-8403-68665A1C5F09}" srcOrd="0" destOrd="0" presId="urn:microsoft.com/office/officeart/2005/8/layout/orgChart1"/>
    <dgm:cxn modelId="{DEB8274E-16E1-4E49-936F-DE5E145AE5AC}" type="presParOf" srcId="{32EA58BE-68E1-4A5E-8E07-6426851FD422}" destId="{840E4999-E5B6-4A8C-AF1A-AD67B723C9F4}" srcOrd="1" destOrd="0" presId="urn:microsoft.com/office/officeart/2005/8/layout/orgChart1"/>
    <dgm:cxn modelId="{1B4E8F3F-AFC9-47EA-8779-01B742E3825C}" type="presParOf" srcId="{840E4999-E5B6-4A8C-AF1A-AD67B723C9F4}" destId="{4CD63B29-D1A9-4565-B1CF-30FE8E43186D}" srcOrd="0" destOrd="0" presId="urn:microsoft.com/office/officeart/2005/8/layout/orgChart1"/>
    <dgm:cxn modelId="{385BE971-1BA1-49CD-8F8D-17C6A9AF465D}" type="presParOf" srcId="{4CD63B29-D1A9-4565-B1CF-30FE8E43186D}" destId="{8B15F94B-07F9-42CA-B3A9-CA1F6A2C0001}" srcOrd="0" destOrd="0" presId="urn:microsoft.com/office/officeart/2005/8/layout/orgChart1"/>
    <dgm:cxn modelId="{F3E8E0A3-1082-40B9-A5B3-444AECD4FDB4}" type="presParOf" srcId="{4CD63B29-D1A9-4565-B1CF-30FE8E43186D}" destId="{0490E6C3-2FD7-476A-99C1-6EB33F2A70E0}" srcOrd="1" destOrd="0" presId="urn:microsoft.com/office/officeart/2005/8/layout/orgChart1"/>
    <dgm:cxn modelId="{390BDCDF-8846-4E0A-8927-99A975F7E41E}" type="presParOf" srcId="{840E4999-E5B6-4A8C-AF1A-AD67B723C9F4}" destId="{A68BA7E0-C76D-4653-98A5-9509E8967ECC}" srcOrd="1" destOrd="0" presId="urn:microsoft.com/office/officeart/2005/8/layout/orgChart1"/>
    <dgm:cxn modelId="{4E2CAEE2-30A0-4A0A-BDDD-9E0AE0789101}" type="presParOf" srcId="{A68BA7E0-C76D-4653-98A5-9509E8967ECC}" destId="{2D76C0C9-574D-4F50-B73C-C234281450B3}" srcOrd="0" destOrd="0" presId="urn:microsoft.com/office/officeart/2005/8/layout/orgChart1"/>
    <dgm:cxn modelId="{ED750012-E45F-4208-8934-16B41BD3040B}" type="presParOf" srcId="{A68BA7E0-C76D-4653-98A5-9509E8967ECC}" destId="{E8331A26-A817-4779-A4E0-C040F74699CD}" srcOrd="1" destOrd="0" presId="urn:microsoft.com/office/officeart/2005/8/layout/orgChart1"/>
    <dgm:cxn modelId="{B6A39FA8-526D-4A26-9116-AA0ED0779160}" type="presParOf" srcId="{E8331A26-A817-4779-A4E0-C040F74699CD}" destId="{60BD475E-0CF5-4873-BD79-C27EA2DECEA4}" srcOrd="0" destOrd="0" presId="urn:microsoft.com/office/officeart/2005/8/layout/orgChart1"/>
    <dgm:cxn modelId="{3CAFBB86-D1AB-415A-8E94-D19CAE101B18}" type="presParOf" srcId="{60BD475E-0CF5-4873-BD79-C27EA2DECEA4}" destId="{DDDA88CA-18FA-4BBF-A2D3-4801FEFA9591}" srcOrd="0" destOrd="0" presId="urn:microsoft.com/office/officeart/2005/8/layout/orgChart1"/>
    <dgm:cxn modelId="{A0943582-E95C-4287-8783-F878AFB00DC5}" type="presParOf" srcId="{60BD475E-0CF5-4873-BD79-C27EA2DECEA4}" destId="{17DCB80B-8210-4419-B8F8-E7CB122B4137}" srcOrd="1" destOrd="0" presId="urn:microsoft.com/office/officeart/2005/8/layout/orgChart1"/>
    <dgm:cxn modelId="{52351BA7-66DF-4ECE-9DAD-4DAB56C5ECE4}" type="presParOf" srcId="{E8331A26-A817-4779-A4E0-C040F74699CD}" destId="{0B7E198A-8AC7-4584-A155-53D4E08B62D2}" srcOrd="1" destOrd="0" presId="urn:microsoft.com/office/officeart/2005/8/layout/orgChart1"/>
    <dgm:cxn modelId="{37180336-6C81-4C74-B101-FB41F5B594D5}" type="presParOf" srcId="{E8331A26-A817-4779-A4E0-C040F74699CD}" destId="{950EBE13-8780-4002-809D-1A71777B7645}" srcOrd="2" destOrd="0" presId="urn:microsoft.com/office/officeart/2005/8/layout/orgChart1"/>
    <dgm:cxn modelId="{ED8A2D22-0420-49B2-BDFF-6788774CA3F1}" type="presParOf" srcId="{840E4999-E5B6-4A8C-AF1A-AD67B723C9F4}" destId="{DB1A75CB-2F3B-4D8A-B507-D116838D5502}" srcOrd="2" destOrd="0" presId="urn:microsoft.com/office/officeart/2005/8/layout/orgChart1"/>
    <dgm:cxn modelId="{8CCC99C0-E286-4661-AD59-80C815DC468B}" type="presParOf" srcId="{A36B8461-D6F0-478A-A7D0-D209DB629446}" destId="{7A5CE5B5-A98E-4940-B9DF-A84B09A27A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6C0C9-574D-4F50-B73C-C234281450B3}">
      <dsp:nvSpPr>
        <dsp:cNvPr id="0" name=""/>
        <dsp:cNvSpPr/>
      </dsp:nvSpPr>
      <dsp:spPr>
        <a:xfrm>
          <a:off x="2584648" y="3413786"/>
          <a:ext cx="422671" cy="1296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93"/>
              </a:lnTo>
              <a:lnTo>
                <a:pt x="422671" y="1296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207E5-9797-48DB-8403-68665A1C5F09}">
      <dsp:nvSpPr>
        <dsp:cNvPr id="0" name=""/>
        <dsp:cNvSpPr/>
      </dsp:nvSpPr>
      <dsp:spPr>
        <a:xfrm>
          <a:off x="3666053" y="1413139"/>
          <a:ext cx="91440" cy="5917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8D3B7-45BF-4013-A417-85C2DA944519}">
      <dsp:nvSpPr>
        <dsp:cNvPr id="0" name=""/>
        <dsp:cNvSpPr/>
      </dsp:nvSpPr>
      <dsp:spPr>
        <a:xfrm>
          <a:off x="2302867" y="4233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Marketing Director</a:t>
          </a:r>
          <a:endParaRPr lang="en-ID" sz="4800" kern="1200" dirty="0"/>
        </a:p>
      </dsp:txBody>
      <dsp:txXfrm>
        <a:off x="2302867" y="4233"/>
        <a:ext cx="2817812" cy="1408906"/>
      </dsp:txXfrm>
    </dsp:sp>
    <dsp:sp modelId="{8B15F94B-07F9-42CA-B3A9-CA1F6A2C0001}">
      <dsp:nvSpPr>
        <dsp:cNvPr id="0" name=""/>
        <dsp:cNvSpPr/>
      </dsp:nvSpPr>
      <dsp:spPr>
        <a:xfrm>
          <a:off x="2302867" y="2004880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Media Manager</a:t>
          </a:r>
          <a:endParaRPr lang="en-ID" sz="4800" kern="1200" dirty="0"/>
        </a:p>
      </dsp:txBody>
      <dsp:txXfrm>
        <a:off x="2302867" y="2004880"/>
        <a:ext cx="2817812" cy="1408906"/>
      </dsp:txXfrm>
    </dsp:sp>
    <dsp:sp modelId="{DDDA88CA-18FA-4BBF-A2D3-4801FEFA9591}">
      <dsp:nvSpPr>
        <dsp:cNvPr id="0" name=""/>
        <dsp:cNvSpPr/>
      </dsp:nvSpPr>
      <dsp:spPr>
        <a:xfrm>
          <a:off x="3007320" y="4005527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Digital Media </a:t>
          </a:r>
          <a:endParaRPr lang="en-ID" sz="4800" kern="1200" dirty="0"/>
        </a:p>
      </dsp:txBody>
      <dsp:txXfrm>
        <a:off x="3007320" y="4005527"/>
        <a:ext cx="2817812" cy="140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84B9-4630-43AE-8B41-C86D6EA8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DBC4-77A4-4440-A36A-6039C7F50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9C23-2D12-44CB-A278-63E001E6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A4F9-6158-450F-B168-25862AE6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814C-BA3D-4FCC-BA80-53750ABF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548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18B7-E8A2-494D-9535-C2FAB5ED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57657-13D3-4883-B458-A04F792E8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09BEA-1044-40A1-85CE-5426290E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F1C1-F367-415F-867A-E61A3404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FEDD9-E42E-4B41-9920-524671D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7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655BB-32A4-446A-BD26-BB51917B1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30CE5-1AA7-415E-BD8A-D95956FC2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304D-86FB-4D98-A892-8BF19DB1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CAA3-B033-49E6-A395-07939F19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BC5B-4A51-45A9-9038-F1947B1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795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5D1F-C6A6-4B63-BF13-79F8BF3D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D910-45DC-4BD8-AFB8-15ED3602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6D8C-0D10-4A45-863B-713E0243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3E83-6211-432C-8402-4BD8D190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B54B-5D1A-4C75-813A-DC2FC0D9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40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2A0B-F67A-423A-A15B-75F99CFA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F527-87CE-4E9F-9DFD-7C4B03A9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447D3-A650-4340-BCE9-751C824F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77755-B880-4E20-9696-1C876A67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3A69-9652-4729-A1A8-5233F636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14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5CFC-1C7E-45DF-9868-7B827D97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8F73-36F3-490A-A07F-97EE3DFDF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10200-C3B5-40E9-AA0A-4E2F441E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A95D4-94EB-40E9-BE26-B8B6BDFD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DAD47-AC4B-41B7-99DE-7C170947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614D9-7D85-4B62-B8BA-360A070B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917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3D7-8510-469F-9D77-9296F587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4E69-499B-4879-A7AA-E191E5B8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F786-5A7D-4357-AE52-2CA060E3E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6B8FB-41B5-4210-9AB5-1DC1011E6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08D0F-E45E-4803-968A-083D31F73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050FD-62A4-40A6-9C82-8FE3004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8B73-2974-4026-8E07-86F7FFBC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33E41-6034-4F0C-AC74-6DE51BBA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245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12C9-E840-4EC5-8440-28DE213B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C3B9D-036D-4C19-A850-BA02153F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714F7-E1B0-4EB4-8C0E-F9BB2BED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FCDB4-2116-4AE2-8C72-DEDEDF59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76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7E7D8-8FB5-4C4A-B0E7-0DEE4FBD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8A4E2-F3A8-4255-8DA6-4E2D0F8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B14CF-A7B5-4546-AAD8-F910A068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09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9441-BEA0-459F-8F26-F9E8B1B2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FBF7-83B5-4CBF-AE4F-139F35D9B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80F2-6F92-46AC-9C9C-18B7D2A1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DC70-D2FA-4985-A5DA-24D46782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5935-9FB6-45B6-97ED-2DF0FA24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E8736-D5AC-4B7C-A7BA-0FF33E40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03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D784-E31F-49E8-8A1F-C85E9BB8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7424E-B44E-417C-83E8-B352A5413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2BBC-5831-44BE-B34F-7F026D47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25C51-CE32-4376-A9D3-2247239D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298FE-AC4A-4E7A-96BF-65C88AAA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5D90-61AE-445D-84E8-17C88484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85DB0-018C-437C-879D-C54F8069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EDC3-913E-49A6-AA38-691304C9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E8C9-5990-4041-BB8F-F93B7564C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8794-2034-4E89-BC31-5ABB1553E735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9D2E-2640-45BB-8662-3DC69DB20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E76F-BE58-470C-AFC2-3199C84CF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EE5F-9662-422F-87C5-FA7824797C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76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97F618-2096-4407-8369-06C075D90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3694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14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Notebook-58</dc:creator>
  <cp:lastModifiedBy>Notebook-58</cp:lastModifiedBy>
  <cp:revision>1</cp:revision>
  <dcterms:created xsi:type="dcterms:W3CDTF">2022-01-12T12:07:35Z</dcterms:created>
  <dcterms:modified xsi:type="dcterms:W3CDTF">2022-01-12T12:08:00Z</dcterms:modified>
</cp:coreProperties>
</file>