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EED1-045C-45B2-AEAB-74C7227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D0572-6138-483C-A1DA-84E8A101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DE59-96E7-4124-B233-FA0F7023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28FF-331D-4682-94D3-CC8F2B2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6091-E3ED-408B-8323-B1F920C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1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DB83-8315-4CDB-A753-FC1ABF1C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64D8C-CA6F-49F0-987A-7E100F7E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42DF-F8D3-4F01-9DEA-1515875F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C92B-CE4F-437E-83CF-F2FF0FC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E164-9401-4EAF-BA9D-56656228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16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41BF0-1E50-4966-AB7F-075B32F7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973D2-F485-4C08-839C-C02464BB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CC92-A4D7-4897-8991-17DF0FFF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EA1B-D349-4FE3-8C97-A0DDA6C9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2A54-4D8F-4D26-8200-052F2AE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354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0" y="345077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5" y="1727199"/>
            <a:ext cx="11468707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5" y="2232779"/>
            <a:ext cx="11468707" cy="4113468"/>
          </a:xfrm>
        </p:spPr>
        <p:txBody>
          <a:bodyPr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694" y="8466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>
            <a:extLst/>
          </p:cNvPr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>
            <a:extLst/>
          </p:cNvPr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/>
          </p:cNvPr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>
            <a:extLst/>
          </p:cNvPr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TextBox 40">
            <a:extLst/>
          </p:cNvPr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6" name="Oval 25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7" name="Oval 26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Oval 27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Oval 28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>
              <a:extLst/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29566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92A4-DC4D-4E05-8A45-7B75C553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384B-776C-4B2A-A179-26DE9497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F4B6-0A63-4EF4-9E86-712458DA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DFA8-9098-439F-8DD3-2F0D77EB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B157-C078-497A-BEA4-EF01BD03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2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BEAD-3867-46B1-92A0-C5F9027A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18FF-8A2B-494F-BDB9-7801ECB2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9E67-07A3-47CD-B9E0-0D199CA9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67C8-BBE8-416B-B9E3-D5DD7647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7FF9-228C-4FBE-869F-12C40096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8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B349-4A03-46BE-802B-406B5C66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7EA8-4DF9-4DC4-950D-4FA40A11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CC79-60EF-4755-B876-CD54D918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8D587-1E8D-45A9-96B6-C42FE08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8773E-2799-44EB-BADC-7D84E795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4C75-5361-444D-9510-BE2B1FE2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40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6CFD-A964-4CC2-96AE-798DC03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050BC-67D9-4579-8A04-469FF338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610AB-3FE4-49FC-B6B2-393C75F1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8D09B-68CE-42EE-8500-7485D97B2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D7D2B-C90A-4C44-B06C-656EAB2C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FC09-5BF3-4571-8604-412197C3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3BAF-D733-4D1C-92E6-8E8222C4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EFB55-D0BE-48C1-9B1A-870EDD60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9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00FA-03CC-4774-B0A0-037702CE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0D300-9FF9-455C-B28D-6E99D3E6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EC3D8-B5D3-4CB5-8F9D-5A4025AD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26681-26C8-4C8B-89A0-49C535AB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533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07340-C1CA-464E-BEC1-E1ACF2FE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41ED3-D08F-403A-9A0D-31BD7762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96AD-A7B3-4F21-BF75-FA8CD961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2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53FC-99FE-4B0D-A20E-27C52A6F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B3BD-8C4E-4133-8D18-D65C8A05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470B-0E2B-41CC-AB94-5DDE63C0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652CC-AAD3-4948-88D3-EA5C94A0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0A63-EA2C-42C3-ABBC-4BA87DFA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BCB06-4703-49B2-887F-937B3268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47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2FF9-48B5-4029-80F2-D78EBC77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3449E-1AEE-4A61-98D8-65AFBC96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0D6E-BF27-46CB-9E44-4F7EEA29C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9678A-BCF0-43F2-AFDA-946379F5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3A5F-AA66-49EB-8CBF-1E47E2E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386A7-611D-4DAE-9B45-F6CAD2C9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33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12BC1-C7DA-4FA0-9D34-7F7EEBC5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C50A-BAD7-43B3-8E4A-91A7B826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FF45-993E-42FD-B52D-82AF716E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A306-53D0-4D16-B402-03AE2FF0822A}" type="datetimeFigureOut">
              <a:rPr lang="en-ID" smtClean="0"/>
              <a:t>21/03/2022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66B9-21CC-41A1-9178-25874388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E29C-0685-40F4-B26F-917D75B92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1299-DCA5-4F63-B7D7-818F48C15B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42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5628D3A-2CA3-440C-BE93-ED4BAEC7E288}"/>
              </a:ext>
            </a:extLst>
          </p:cNvPr>
          <p:cNvSpPr/>
          <p:nvPr/>
        </p:nvSpPr>
        <p:spPr>
          <a:xfrm>
            <a:off x="8595045" y="5655198"/>
            <a:ext cx="1800897" cy="841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FC06B2-376F-40EC-A738-120C0A426E91}"/>
              </a:ext>
            </a:extLst>
          </p:cNvPr>
          <p:cNvSpPr/>
          <p:nvPr/>
        </p:nvSpPr>
        <p:spPr>
          <a:xfrm>
            <a:off x="2479111" y="3569616"/>
            <a:ext cx="1883447" cy="1013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FB3FA-E579-45BC-8A66-0BFA837E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60" y="345077"/>
            <a:ext cx="10915027" cy="1073343"/>
          </a:xfrm>
        </p:spPr>
        <p:txBody>
          <a:bodyPr/>
          <a:lstStyle/>
          <a:p>
            <a:r>
              <a:rPr lang="en-US" sz="2133" dirty="0"/>
              <a:t>STRUKTUR ORGANISASI &amp; RESPONSIBILITY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70DD1-02AC-4E21-BFF8-A23191AED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B2858-E642-4BF6-A79D-745CC961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8" t="29225" r="19249" b="61579"/>
          <a:stretch/>
        </p:blipFill>
        <p:spPr>
          <a:xfrm>
            <a:off x="5443469" y="1133366"/>
            <a:ext cx="2404056" cy="942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0EF707-B228-482A-9304-2C27FFCD6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03" t="74875" r="19634" b="16665"/>
          <a:stretch/>
        </p:blipFill>
        <p:spPr>
          <a:xfrm>
            <a:off x="8051987" y="4816468"/>
            <a:ext cx="2343955" cy="867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01B528-0B75-401D-AFCF-3456C653A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8" t="65431" r="19560" b="25372"/>
          <a:stretch/>
        </p:blipFill>
        <p:spPr>
          <a:xfrm>
            <a:off x="-8342" y="4427442"/>
            <a:ext cx="2343955" cy="942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B3054A-A250-45C7-9DFE-AA804019B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89" t="56887" r="19689" b="34653"/>
          <a:stretch/>
        </p:blipFill>
        <p:spPr>
          <a:xfrm>
            <a:off x="9612006" y="2627258"/>
            <a:ext cx="2318199" cy="867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68801A-DAD0-4B14-BE90-EB940475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91" t="48010" r="19441" b="43697"/>
          <a:stretch/>
        </p:blipFill>
        <p:spPr>
          <a:xfrm>
            <a:off x="5443469" y="2653015"/>
            <a:ext cx="2326784" cy="8500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3A76EB-F6B2-4994-AD22-BF632E79F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4" t="38449" r="19712" b="52588"/>
          <a:stretch/>
        </p:blipFill>
        <p:spPr>
          <a:xfrm>
            <a:off x="2017792" y="2575742"/>
            <a:ext cx="2309613" cy="91869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FEEFE-72AA-440E-87DA-CE9E7C2D4730}"/>
              </a:ext>
            </a:extLst>
          </p:cNvPr>
          <p:cNvCxnSpPr>
            <a:cxnSpLocks/>
          </p:cNvCxnSpPr>
          <p:nvPr/>
        </p:nvCxnSpPr>
        <p:spPr>
          <a:xfrm>
            <a:off x="6765701" y="1897483"/>
            <a:ext cx="0" cy="84142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41F81-52F1-45D5-BA18-0F97DCCF33D5}"/>
              </a:ext>
            </a:extLst>
          </p:cNvPr>
          <p:cNvCxnSpPr>
            <a:cxnSpLocks/>
          </p:cNvCxnSpPr>
          <p:nvPr/>
        </p:nvCxnSpPr>
        <p:spPr>
          <a:xfrm>
            <a:off x="11169273" y="2292438"/>
            <a:ext cx="0" cy="420711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B4B769-8345-4A74-9456-D7C58827ED08}"/>
              </a:ext>
            </a:extLst>
          </p:cNvPr>
          <p:cNvCxnSpPr>
            <a:cxnSpLocks/>
          </p:cNvCxnSpPr>
          <p:nvPr/>
        </p:nvCxnSpPr>
        <p:spPr>
          <a:xfrm>
            <a:off x="3420835" y="2335335"/>
            <a:ext cx="0" cy="420711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83181C-3792-41B1-9B1D-67BF1010696B}"/>
              </a:ext>
            </a:extLst>
          </p:cNvPr>
          <p:cNvCxnSpPr>
            <a:cxnSpLocks/>
          </p:cNvCxnSpPr>
          <p:nvPr/>
        </p:nvCxnSpPr>
        <p:spPr>
          <a:xfrm flipH="1">
            <a:off x="1206773" y="2318194"/>
            <a:ext cx="9962503" cy="17141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9777D-A35B-47C5-BF0D-D653F3C14C5C}"/>
              </a:ext>
            </a:extLst>
          </p:cNvPr>
          <p:cNvCxnSpPr>
            <a:cxnSpLocks/>
          </p:cNvCxnSpPr>
          <p:nvPr/>
        </p:nvCxnSpPr>
        <p:spPr>
          <a:xfrm>
            <a:off x="1233857" y="2351426"/>
            <a:ext cx="27000" cy="2231223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F50894-6F2A-4CC4-BE41-2B288FEBF7D1}"/>
              </a:ext>
            </a:extLst>
          </p:cNvPr>
          <p:cNvCxnSpPr>
            <a:cxnSpLocks/>
          </p:cNvCxnSpPr>
          <p:nvPr/>
        </p:nvCxnSpPr>
        <p:spPr>
          <a:xfrm>
            <a:off x="11169273" y="3356434"/>
            <a:ext cx="0" cy="282921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09C14F-C7BE-47F8-BF0A-2FE07A5A0BDD}"/>
              </a:ext>
            </a:extLst>
          </p:cNvPr>
          <p:cNvCxnSpPr>
            <a:cxnSpLocks/>
          </p:cNvCxnSpPr>
          <p:nvPr/>
        </p:nvCxnSpPr>
        <p:spPr>
          <a:xfrm flipH="1">
            <a:off x="9612005" y="3639355"/>
            <a:ext cx="1527256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5A9EC9-A328-4980-9C19-FEF711D8DF33}"/>
              </a:ext>
            </a:extLst>
          </p:cNvPr>
          <p:cNvCxnSpPr>
            <a:cxnSpLocks/>
          </p:cNvCxnSpPr>
          <p:nvPr/>
        </p:nvCxnSpPr>
        <p:spPr>
          <a:xfrm>
            <a:off x="9612005" y="3639355"/>
            <a:ext cx="0" cy="1292477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0CA889-D643-4C10-93BB-9BFF8118DCE2}"/>
              </a:ext>
            </a:extLst>
          </p:cNvPr>
          <p:cNvSpPr txBox="1"/>
          <p:nvPr/>
        </p:nvSpPr>
        <p:spPr>
          <a:xfrm>
            <a:off x="263580" y="870146"/>
            <a:ext cx="2097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date 1</a:t>
            </a:r>
            <a:r>
              <a:rPr lang="en-US" sz="12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 ‘22</a:t>
            </a:r>
            <a:endParaRPr lang="en-ID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07502C-DAAE-4D15-8EF9-87484EEEB082}"/>
              </a:ext>
            </a:extLst>
          </p:cNvPr>
          <p:cNvSpPr txBox="1"/>
          <p:nvPr/>
        </p:nvSpPr>
        <p:spPr>
          <a:xfrm>
            <a:off x="2494442" y="3657540"/>
            <a:ext cx="209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Watsons, Lulu, Farmers, Boots, </a:t>
            </a:r>
            <a:r>
              <a:rPr lang="en-US" sz="1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Lottemart</a:t>
            </a:r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Aeon, Diamond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12,7%</a:t>
            </a:r>
            <a:endParaRPr lang="en-ID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1E5649-FACE-4FF0-9A8D-7DBCC56E2B9C}"/>
              </a:ext>
            </a:extLst>
          </p:cNvPr>
          <p:cNvSpPr/>
          <p:nvPr/>
        </p:nvSpPr>
        <p:spPr>
          <a:xfrm>
            <a:off x="5886807" y="3593212"/>
            <a:ext cx="1883447" cy="990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4B75DE-0AD4-42AA-BF79-5E5F10BA98CF}"/>
              </a:ext>
            </a:extLst>
          </p:cNvPr>
          <p:cNvSpPr txBox="1"/>
          <p:nvPr/>
        </p:nvSpPr>
        <p:spPr>
          <a:xfrm>
            <a:off x="6006820" y="3759254"/>
            <a:ext cx="188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IDM, SAT, </a:t>
            </a:r>
            <a:r>
              <a:rPr lang="en-US" sz="1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Alfamidi</a:t>
            </a:r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Guardian </a:t>
            </a: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75,6%</a:t>
            </a:r>
            <a:endParaRPr lang="en-ID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A8D43-69E0-46C3-AB1C-5B5226935728}"/>
              </a:ext>
            </a:extLst>
          </p:cNvPr>
          <p:cNvSpPr/>
          <p:nvPr/>
        </p:nvSpPr>
        <p:spPr>
          <a:xfrm>
            <a:off x="10017894" y="3849711"/>
            <a:ext cx="1883447" cy="1013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61728E-FEF6-4544-9F61-B5394447B2CD}"/>
              </a:ext>
            </a:extLst>
          </p:cNvPr>
          <p:cNvSpPr txBox="1"/>
          <p:nvPr/>
        </p:nvSpPr>
        <p:spPr>
          <a:xfrm>
            <a:off x="10049377" y="3954693"/>
            <a:ext cx="1899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LSI, </a:t>
            </a:r>
            <a:r>
              <a:rPr lang="en-US" sz="1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Yogya</a:t>
            </a:r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Borma</a:t>
            </a:r>
            <a:r>
              <a: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Tip Top, Naga, GL, GS, Boston, </a:t>
            </a:r>
            <a:r>
              <a:rPr lang="en-US" sz="12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Yomart</a:t>
            </a:r>
            <a:endParaRPr lang="en-US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11,8%</a:t>
            </a:r>
            <a:endParaRPr lang="en-ID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7F66B-B92C-4DA9-B106-D3C4CA0D6E34}"/>
              </a:ext>
            </a:extLst>
          </p:cNvPr>
          <p:cNvSpPr/>
          <p:nvPr/>
        </p:nvSpPr>
        <p:spPr>
          <a:xfrm>
            <a:off x="406641" y="5319542"/>
            <a:ext cx="1883447" cy="1335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B3D627-2F80-4DB3-9EEE-2A64268297B7}"/>
              </a:ext>
            </a:extLst>
          </p:cNvPr>
          <p:cNvSpPr txBox="1"/>
          <p:nvPr/>
        </p:nvSpPr>
        <p:spPr>
          <a:xfrm>
            <a:off x="489190" y="5382878"/>
            <a:ext cx="1800897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Reporting Sales, Stock </a:t>
            </a:r>
          </a:p>
          <a:p>
            <a:r>
              <a:rPr lang="en-US" sz="1067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Distributor, OPSC to all Skincare team </a:t>
            </a:r>
          </a:p>
          <a:p>
            <a:r>
              <a:rPr lang="en-US" sz="1067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67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1067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incentive team sales (GT &amp; MT)</a:t>
            </a:r>
          </a:p>
          <a:p>
            <a:r>
              <a:rPr lang="en-US" sz="1067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Claim Distributor </a:t>
            </a:r>
            <a:r>
              <a:rPr lang="en-US" sz="1067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067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MT Activity</a:t>
            </a:r>
            <a:endParaRPr lang="en-ID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2BBE8-B09C-464A-AC20-B389DBABD568}"/>
              </a:ext>
            </a:extLst>
          </p:cNvPr>
          <p:cNvSpPr txBox="1"/>
          <p:nvPr/>
        </p:nvSpPr>
        <p:spPr>
          <a:xfrm>
            <a:off x="8711557" y="5683303"/>
            <a:ext cx="1800897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 Person under Agency</a:t>
            </a:r>
          </a:p>
          <a:p>
            <a:r>
              <a:rPr lang="en-US" sz="933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order, </a:t>
            </a:r>
            <a:r>
              <a:rPr lang="en-US" sz="933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makesure</a:t>
            </a:r>
            <a:r>
              <a:rPr lang="en-US" sz="933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</a:t>
            </a:r>
            <a:r>
              <a:rPr lang="en-US" sz="933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terkirim</a:t>
            </a:r>
            <a:r>
              <a:rPr lang="en-US" sz="933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933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terinvoice</a:t>
            </a:r>
            <a:r>
              <a:rPr lang="en-US" sz="933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33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ekskusi</a:t>
            </a:r>
            <a:r>
              <a:rPr lang="en-US" sz="933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, merchandising</a:t>
            </a:r>
            <a:endParaRPr lang="en-ID" sz="933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0683EC-DA47-48B6-BA59-F9A6799F80FA}"/>
              </a:ext>
            </a:extLst>
          </p:cNvPr>
          <p:cNvSpPr/>
          <p:nvPr/>
        </p:nvSpPr>
        <p:spPr>
          <a:xfrm>
            <a:off x="2044450" y="2652701"/>
            <a:ext cx="833910" cy="7762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17CC9D-88DF-43B8-A7DB-7066A9C25680}"/>
              </a:ext>
            </a:extLst>
          </p:cNvPr>
          <p:cNvSpPr/>
          <p:nvPr/>
        </p:nvSpPr>
        <p:spPr>
          <a:xfrm>
            <a:off x="2878360" y="2835667"/>
            <a:ext cx="1375136" cy="420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VACANT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566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STRUKTUR ORGANISASI &amp;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ORGANISASI &amp; RESPONSIBILITY</dc:title>
  <dc:creator>Notebook-192</dc:creator>
  <cp:lastModifiedBy>Notebook-192</cp:lastModifiedBy>
  <cp:revision>2</cp:revision>
  <dcterms:created xsi:type="dcterms:W3CDTF">2022-03-21T03:37:28Z</dcterms:created>
  <dcterms:modified xsi:type="dcterms:W3CDTF">2022-03-21T03:41:58Z</dcterms:modified>
</cp:coreProperties>
</file>