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5194-5458-48CE-B8FD-95D4C38E27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990-D196-49F6-AF02-EF556E2B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2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5194-5458-48CE-B8FD-95D4C38E27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990-D196-49F6-AF02-EF556E2B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5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5194-5458-48CE-B8FD-95D4C38E27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990-D196-49F6-AF02-EF556E2B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3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5194-5458-48CE-B8FD-95D4C38E27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990-D196-49F6-AF02-EF556E2B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5194-5458-48CE-B8FD-95D4C38E27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990-D196-49F6-AF02-EF556E2B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3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5194-5458-48CE-B8FD-95D4C38E27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990-D196-49F6-AF02-EF556E2B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5194-5458-48CE-B8FD-95D4C38E27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990-D196-49F6-AF02-EF556E2B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9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5194-5458-48CE-B8FD-95D4C38E27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990-D196-49F6-AF02-EF556E2B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0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5194-5458-48CE-B8FD-95D4C38E27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990-D196-49F6-AF02-EF556E2B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8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5194-5458-48CE-B8FD-95D4C38E27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990-D196-49F6-AF02-EF556E2B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5194-5458-48CE-B8FD-95D4C38E27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990-D196-49F6-AF02-EF556E2B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1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5194-5458-48CE-B8FD-95D4C38E27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B990-D196-49F6-AF02-EF556E2B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6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0971" y="834027"/>
            <a:ext cx="2530763" cy="1873189"/>
            <a:chOff x="1029808" y="532660"/>
            <a:chExt cx="2130642" cy="1873189"/>
          </a:xfrm>
        </p:grpSpPr>
        <p:sp>
          <p:nvSpPr>
            <p:cNvPr id="4" name="Rectangle 3"/>
            <p:cNvSpPr/>
            <p:nvPr/>
          </p:nvSpPr>
          <p:spPr>
            <a:xfrm>
              <a:off x="1029808" y="532660"/>
              <a:ext cx="2130642" cy="1136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Affliction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severity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duration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timePassed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[]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statPenalties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29808" y="1669002"/>
              <a:ext cx="2130642" cy="73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[]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passTime</a:t>
              </a:r>
              <a:r>
                <a:rPr lang="en-US" sz="1200" dirty="0" smtClean="0">
                  <a:solidFill>
                    <a:schemeClr val="tx1"/>
                  </a:solidFill>
                </a:rPr>
                <a:t> (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timePassed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[]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getStatPenalties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getPainLevel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65395" y="3030"/>
            <a:ext cx="2292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Afflictions are any non-wound injury, poison, or disease that has a general effect on the character at no specific location.</a:t>
            </a:r>
            <a:endParaRPr 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4187031" y="2930681"/>
            <a:ext cx="2130642" cy="1873189"/>
            <a:chOff x="1029808" y="532660"/>
            <a:chExt cx="2130642" cy="1873189"/>
          </a:xfrm>
        </p:grpSpPr>
        <p:sp>
          <p:nvSpPr>
            <p:cNvPr id="10" name="Rectangle 9"/>
            <p:cNvSpPr/>
            <p:nvPr/>
          </p:nvSpPr>
          <p:spPr>
            <a:xfrm>
              <a:off x="1029808" y="532660"/>
              <a:ext cx="2130642" cy="1136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Injury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severity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duration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timePassed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[]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statPenalties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29808" y="1669002"/>
              <a:ext cx="2130642" cy="73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[]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passTime</a:t>
              </a:r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timePassed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[]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getStatPenalties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getPainLevel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25456" y="2338792"/>
            <a:ext cx="297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Injuries are any type of damage that is local to a specific body part. Injuries are generally weapon wounds.</a:t>
            </a:r>
            <a:endParaRPr lang="en-US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9328" y="3503336"/>
            <a:ext cx="2794048" cy="1873189"/>
            <a:chOff x="1029808" y="532660"/>
            <a:chExt cx="2130642" cy="1873189"/>
          </a:xfrm>
        </p:grpSpPr>
        <p:sp>
          <p:nvSpPr>
            <p:cNvPr id="17" name="Rectangle 16"/>
            <p:cNvSpPr/>
            <p:nvPr/>
          </p:nvSpPr>
          <p:spPr>
            <a:xfrm>
              <a:off x="1029808" y="532660"/>
              <a:ext cx="2130642" cy="1136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Infection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severity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duration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timePassed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[]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statPenalties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9808" y="1669002"/>
              <a:ext cx="2130642" cy="73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[]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passTime</a:t>
              </a:r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timePassed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[]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getStatPenalties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getPainLevel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92727" y="5627969"/>
            <a:ext cx="2974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Infections are any type of injury that modifies another wound. This includes local poisons, actual infections, and even enchantments (or curses)</a:t>
            </a:r>
            <a:endParaRPr lang="en-US" sz="1200" dirty="0"/>
          </a:p>
        </p:txBody>
      </p:sp>
      <p:cxnSp>
        <p:nvCxnSpPr>
          <p:cNvPr id="22" name="Elbow Connector 21"/>
          <p:cNvCxnSpPr>
            <a:stCxn id="17" idx="3"/>
            <a:endCxn id="10" idx="1"/>
          </p:cNvCxnSpPr>
          <p:nvPr/>
        </p:nvCxnSpPr>
        <p:spPr>
          <a:xfrm flipV="1">
            <a:off x="3073376" y="3498852"/>
            <a:ext cx="1113655" cy="5726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183279" y="326134"/>
            <a:ext cx="2130642" cy="2498131"/>
            <a:chOff x="1029808" y="532660"/>
            <a:chExt cx="2130642" cy="2498131"/>
          </a:xfrm>
        </p:grpSpPr>
        <p:sp>
          <p:nvSpPr>
            <p:cNvPr id="26" name="Rectangle 25"/>
            <p:cNvSpPr/>
            <p:nvPr/>
          </p:nvSpPr>
          <p:spPr>
            <a:xfrm>
              <a:off x="1029808" y="532660"/>
              <a:ext cx="2130642" cy="1761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Body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BodyPart</a:t>
              </a:r>
              <a:r>
                <a:rPr lang="en-US" sz="1200" dirty="0" smtClean="0">
                  <a:solidFill>
                    <a:schemeClr val="tx1"/>
                  </a:solidFill>
                </a:rPr>
                <a:t>[]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bodyparts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healthDamage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stunDamage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painEff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[]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statPenalties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fatigueActual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fatigueEffective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9808" y="2293944"/>
              <a:ext cx="2130642" cy="73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[]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passTime</a:t>
              </a:r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timePassed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[]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getStatPenalties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getPainLevel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739406" y="2848584"/>
            <a:ext cx="2130642" cy="1873189"/>
            <a:chOff x="1029808" y="532660"/>
            <a:chExt cx="2130642" cy="1873189"/>
          </a:xfrm>
        </p:grpSpPr>
        <p:sp>
          <p:nvSpPr>
            <p:cNvPr id="29" name="Rectangle 28"/>
            <p:cNvSpPr/>
            <p:nvPr/>
          </p:nvSpPr>
          <p:spPr>
            <a:xfrm>
              <a:off x="1029808" y="532660"/>
              <a:ext cx="2130642" cy="1136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BodyPart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severity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duration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timePassed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[]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statPenalties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9808" y="1669002"/>
              <a:ext cx="2130642" cy="73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[]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passTime</a:t>
              </a:r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timePassed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[]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getStatPenalties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getPainLevel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0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189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15</cp:revision>
  <dcterms:created xsi:type="dcterms:W3CDTF">2015-04-17T03:59:21Z</dcterms:created>
  <dcterms:modified xsi:type="dcterms:W3CDTF">2015-04-17T08:00:47Z</dcterms:modified>
</cp:coreProperties>
</file>