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DAI HIEP 20193216" initials="DDH2" lastIdx="2" clrIdx="0">
    <p:extLst>
      <p:ext uri="{19B8F6BF-5375-455C-9EA6-DF929625EA0E}">
        <p15:presenceInfo xmlns:p15="http://schemas.microsoft.com/office/powerpoint/2012/main" userId="S::HIEP.DD193216@sis.hust.edu.vn::af6be69b-e293-4a6a-8758-de57b3903c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2167-626B-43C1-8641-EEB508D3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FD19F-D9F9-43E8-AA3E-AADF88DFF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B17A-A454-475A-9A99-7403DF82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B839-A3F6-4B2F-A6EB-AD1FA3A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40E8-D935-404D-9477-405A4A8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2FB4-BE88-4CBA-BB1F-BFB416D4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CDC9B-0513-42EE-9F1C-DC9BA3C8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B965-1E51-4995-968C-42AD8732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2318-84B7-48CD-B6BD-4FD9909D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1387-E009-4F40-8877-AABF5796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D1F2-8199-472D-AAD9-5B9EBA8B0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28863-E9DC-4F66-82FB-B02CC2CB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71C8-DD13-4414-ACF8-344E6C9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2D54-6E45-4B16-BF04-DCFFD3C8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8803-8772-46CF-BE0B-313A121B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F1A0-A116-46ED-9232-B7D48A52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596C-7589-4687-8BFE-D4E9CC6C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EA61-FE40-4ECA-AA13-40DB319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3E7C-7E57-4DC5-A5CD-08822797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3620-CDA3-4E7B-A9E3-7E8F7CE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87-B2E8-4CE3-ACC5-3CD24ED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2DFF-F0C0-4302-A47E-A2C508C7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DD85-E858-42DA-A533-A8156CB4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3EA9-A287-4937-B7F9-8905C05B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671A-4F89-4928-BD38-FE81315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DC4A-597C-42A4-A7BE-C8B95F28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AF9B-CF38-42EA-BAE4-79032290D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EE07-104E-4949-A7B5-04F376B4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F35D-0493-4180-B270-DFE944DB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8491-14B3-47E9-A049-7F1B694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E49B-218F-4B50-886B-375FEAFC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6774-33BE-470B-9C5C-F3B146A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587C-7406-486A-81C2-5561E6E8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9FC4E-14AD-4F5C-B0F9-0BE9CEBD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8F52-8BD4-43E4-BFAA-C86C40DB9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5265E-0630-4C51-8D7E-D50D3195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4E7BC-4885-49B1-962D-2C8AD8D5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6905E-38E0-47FA-BD8D-4B87B12D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7A9E9-0A4E-4144-8A64-DDDC15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D533-846B-470F-8747-90B796F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04B2E-81C0-4763-AB48-51F58BDC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7EE41-9D6F-4537-8100-E51BFE01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2F7C5-C12F-4235-9DE6-C2A0385E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B1225-A9E9-4EAC-953D-7A37EDE0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74056-D2E0-410F-979D-F6D1B1F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71E6-CF62-4790-BA48-A17AA389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660-5EAC-47F5-9AD6-A11BA6AA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C899-98A7-49B2-ADAF-A60EC25F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38EB5-C868-49D8-9A49-198B8148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5036-70FE-4A41-8477-B8C17783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1F46E-D787-4145-9EDF-794BC3A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4AC1E-D013-4DF5-91FC-3DE2B052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B8C3-5536-4903-A9DD-4B473B5D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D097C-BCB4-4128-A130-9011F3453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4559-F0A0-4385-9BE2-B4D01570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05CC8-D93E-4A3D-8E38-E0D2122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B906-3C1B-4231-8E76-9C0C982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5A04-F7D1-4401-9CED-275FE74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446E6-CF87-4275-B6D6-7E286622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1888-CB78-43C1-8356-2EBA2733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56A3-0189-4AE3-B315-5A9811988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84A6-7AF6-4034-98C0-8C6732D4A7E3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15C9-17BF-42D7-8A44-331F8194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5978-64AA-43C9-AD21-2ADA3312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D43B-E800-43E1-93F0-5481B0EC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1B0-B3D5-4C81-A6B5-23423048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664" y="3183612"/>
            <a:ext cx="5578336" cy="646931"/>
          </a:xfrm>
        </p:spPr>
        <p:txBody>
          <a:bodyPr>
            <a:noAutofit/>
          </a:bodyPr>
          <a:lstStyle/>
          <a:p>
            <a:pPr algn="l"/>
            <a:r>
              <a:rPr lang="en-US" sz="3500" dirty="0" err="1">
                <a:latin typeface="+mn-lt"/>
              </a:rPr>
              <a:t>Bài</a:t>
            </a:r>
            <a:r>
              <a:rPr lang="en-US" sz="3500" dirty="0">
                <a:latin typeface="+mn-lt"/>
              </a:rPr>
              <a:t> </a:t>
            </a:r>
            <a:r>
              <a:rPr lang="en-US" sz="3500" dirty="0" err="1">
                <a:latin typeface="+mn-lt"/>
              </a:rPr>
              <a:t>tập</a:t>
            </a:r>
            <a:r>
              <a:rPr lang="en-US" sz="3500" dirty="0">
                <a:latin typeface="+mn-lt"/>
              </a:rPr>
              <a:t> </a:t>
            </a:r>
            <a:r>
              <a:rPr lang="en-US" sz="3500" dirty="0" err="1">
                <a:latin typeface="+mn-lt"/>
              </a:rPr>
              <a:t>lớn</a:t>
            </a:r>
            <a:r>
              <a:rPr lang="en-US" sz="3500" dirty="0">
                <a:latin typeface="+mn-lt"/>
              </a:rPr>
              <a:t>: </a:t>
            </a:r>
            <a:r>
              <a:rPr lang="en-US" sz="3500" dirty="0" err="1">
                <a:latin typeface="+mn-lt"/>
              </a:rPr>
              <a:t>Cơ</a:t>
            </a:r>
            <a:r>
              <a:rPr lang="en-US" sz="3500" dirty="0">
                <a:latin typeface="+mn-lt"/>
              </a:rPr>
              <a:t> </a:t>
            </a:r>
            <a:r>
              <a:rPr lang="en-US" sz="3500" dirty="0" err="1">
                <a:latin typeface="+mn-lt"/>
              </a:rPr>
              <a:t>sở</a:t>
            </a:r>
            <a:r>
              <a:rPr lang="en-US" sz="3500" dirty="0">
                <a:latin typeface="+mn-lt"/>
              </a:rPr>
              <a:t> </a:t>
            </a:r>
            <a:r>
              <a:rPr lang="en-US" sz="3500" dirty="0" err="1">
                <a:latin typeface="+mn-lt"/>
              </a:rPr>
              <a:t>truyền</a:t>
            </a:r>
            <a:r>
              <a:rPr lang="en-US" sz="3500" dirty="0">
                <a:latin typeface="+mn-lt"/>
              </a:rPr>
              <a:t> tin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AC628-F50B-4FE4-81A2-E718D3AA6F52}"/>
              </a:ext>
            </a:extLst>
          </p:cNvPr>
          <p:cNvSpPr/>
          <p:nvPr/>
        </p:nvSpPr>
        <p:spPr>
          <a:xfrm>
            <a:off x="6158475" y="3830543"/>
            <a:ext cx="6096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F8426-27A3-44B9-AF4B-05B4328BA9AE}"/>
              </a:ext>
            </a:extLst>
          </p:cNvPr>
          <p:cNvSpPr txBox="1"/>
          <p:nvPr/>
        </p:nvSpPr>
        <p:spPr>
          <a:xfrm>
            <a:off x="6878359" y="4048775"/>
            <a:ext cx="42747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: </a:t>
            </a:r>
            <a:r>
              <a:rPr lang="en-US" sz="1500" dirty="0" err="1"/>
              <a:t>mã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tối</a:t>
            </a:r>
            <a:r>
              <a:rPr lang="en-US" sz="1500" dirty="0"/>
              <a:t> </a:t>
            </a:r>
            <a:r>
              <a:rPr lang="en-US" sz="1500" dirty="0" err="1"/>
              <a:t>ưu</a:t>
            </a:r>
            <a:r>
              <a:rPr lang="en-US" sz="1500" dirty="0"/>
              <a:t>: Fano, Shannon, </a:t>
            </a:r>
            <a:r>
              <a:rPr lang="en-US" sz="1500" dirty="0" err="1"/>
              <a:t>Hufman</a:t>
            </a:r>
            <a:endParaRPr lang="en-US" sz="1500" dirty="0"/>
          </a:p>
          <a:p>
            <a:endParaRPr lang="en-US" sz="1500" dirty="0"/>
          </a:p>
          <a:p>
            <a:r>
              <a:rPr lang="en-US" sz="1300" dirty="0" err="1"/>
              <a:t>Thành</a:t>
            </a:r>
            <a:r>
              <a:rPr lang="en-US" sz="1300" dirty="0"/>
              <a:t> </a:t>
            </a:r>
            <a:r>
              <a:rPr lang="en-US" sz="1300" dirty="0" err="1"/>
              <a:t>viên</a:t>
            </a:r>
            <a:r>
              <a:rPr lang="en-US" sz="1300" dirty="0"/>
              <a:t> </a:t>
            </a:r>
            <a:r>
              <a:rPr lang="en-US" sz="1300" dirty="0" err="1"/>
              <a:t>nhóm</a:t>
            </a:r>
            <a:endParaRPr lang="en-US" sz="1300" dirty="0"/>
          </a:p>
          <a:p>
            <a:r>
              <a:rPr lang="en-US" sz="1300" dirty="0" err="1"/>
              <a:t>Phạm</a:t>
            </a:r>
            <a:r>
              <a:rPr lang="en-US" sz="1300" dirty="0"/>
              <a:t> Thanh </a:t>
            </a:r>
            <a:r>
              <a:rPr lang="en-US" sz="1300" dirty="0" err="1"/>
              <a:t>Hải</a:t>
            </a:r>
            <a:r>
              <a:rPr lang="en-US" sz="1300" dirty="0"/>
              <a:t> 20191817</a:t>
            </a:r>
          </a:p>
          <a:p>
            <a:r>
              <a:rPr lang="en-US" sz="1300" dirty="0" err="1"/>
              <a:t>Đào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Hiệp</a:t>
            </a:r>
            <a:r>
              <a:rPr lang="en-US" sz="1300" dirty="0"/>
              <a:t> 20193216</a:t>
            </a:r>
          </a:p>
          <a:p>
            <a:r>
              <a:rPr lang="en-US" sz="1300" dirty="0" err="1"/>
              <a:t>Nguyễn</a:t>
            </a:r>
            <a:r>
              <a:rPr lang="en-US" sz="1300" dirty="0"/>
              <a:t> </a:t>
            </a:r>
            <a:r>
              <a:rPr lang="en-US" sz="1300" dirty="0" err="1"/>
              <a:t>Văn</a:t>
            </a:r>
            <a:r>
              <a:rPr lang="en-US" sz="1300" dirty="0"/>
              <a:t> </a:t>
            </a:r>
            <a:r>
              <a:rPr lang="en-US" sz="1300" dirty="0" err="1"/>
              <a:t>Thư</a:t>
            </a:r>
            <a:r>
              <a:rPr lang="en-US" sz="1300" dirty="0"/>
              <a:t> 20195662</a:t>
            </a:r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E51762C-E4C8-41E3-8EC7-CCEC3226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1" y="746977"/>
            <a:ext cx="5164977" cy="50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1B0-B3D5-4C81-A6B5-23423048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9" y="272711"/>
            <a:ext cx="8307338" cy="617197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>
                <a:latin typeface="+mn-lt"/>
              </a:rPr>
              <a:t>Cấu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trúc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chương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trình</a:t>
            </a:r>
            <a:endParaRPr lang="en-US" sz="30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B4F41-B7E0-450B-9CA2-AE7D3916CEEA}"/>
              </a:ext>
            </a:extLst>
          </p:cNvPr>
          <p:cNvCxnSpPr/>
          <p:nvPr/>
        </p:nvCxnSpPr>
        <p:spPr>
          <a:xfrm>
            <a:off x="416379" y="881743"/>
            <a:ext cx="11775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E8E269C-10ED-4440-97F9-5D33CAB9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20" y="1821286"/>
            <a:ext cx="6581194" cy="4373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2F6670-6B84-4F83-805D-787DD719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7" y="1219416"/>
            <a:ext cx="2585486" cy="278591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1D9C665-FED2-42FE-A0CC-5A689E70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0" y="4492644"/>
            <a:ext cx="1483613" cy="1483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ED0471-53ED-4AE9-B24A-59612342CF46}"/>
              </a:ext>
            </a:extLst>
          </p:cNvPr>
          <p:cNvSpPr txBox="1"/>
          <p:nvPr/>
        </p:nvSpPr>
        <p:spPr>
          <a:xfrm>
            <a:off x="880628" y="6186567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3.7 or later</a:t>
            </a:r>
          </a:p>
        </p:txBody>
      </p:sp>
    </p:spTree>
    <p:extLst>
      <p:ext uri="{BB962C8B-B14F-4D97-AF65-F5344CB8AC3E}">
        <p14:creationId xmlns:p14="http://schemas.microsoft.com/office/powerpoint/2010/main" val="28753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1B0-B3D5-4C81-A6B5-23423048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9" y="272711"/>
            <a:ext cx="8307338" cy="617197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>
                <a:latin typeface="+mn-lt"/>
              </a:rPr>
              <a:t>Ghi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kết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quả</a:t>
            </a:r>
            <a:endParaRPr lang="en-US" sz="30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B4F41-B7E0-450B-9CA2-AE7D3916CEEA}"/>
              </a:ext>
            </a:extLst>
          </p:cNvPr>
          <p:cNvCxnSpPr/>
          <p:nvPr/>
        </p:nvCxnSpPr>
        <p:spPr>
          <a:xfrm>
            <a:off x="416379" y="881743"/>
            <a:ext cx="11775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656F6F5-E861-47D7-B5B5-FC4E755C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879"/>
            <a:ext cx="6302840" cy="306760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47C694B-492D-446F-BAED-4A1E51D97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2" y="1156900"/>
            <a:ext cx="5024182" cy="51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1B0-B3D5-4C81-A6B5-23423048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9" y="272711"/>
            <a:ext cx="8307338" cy="617197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>
                <a:latin typeface="+mn-lt"/>
              </a:rPr>
              <a:t>Đánh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giá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kết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quả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khi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thử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chạy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với</a:t>
            </a:r>
            <a:r>
              <a:rPr lang="en-US" sz="3000" dirty="0">
                <a:latin typeface="+mn-lt"/>
              </a:rPr>
              <a:t> 2 </a:t>
            </a:r>
            <a:r>
              <a:rPr lang="en-US" sz="3000" dirty="0" err="1">
                <a:latin typeface="+mn-lt"/>
              </a:rPr>
              <a:t>phân</a:t>
            </a:r>
            <a:r>
              <a:rPr lang="en-US" sz="3000" dirty="0">
                <a:latin typeface="+mn-lt"/>
              </a:rPr>
              <a:t> </a:t>
            </a:r>
            <a:r>
              <a:rPr lang="en-US" sz="3000" dirty="0" err="1">
                <a:latin typeface="+mn-lt"/>
              </a:rPr>
              <a:t>phối</a:t>
            </a:r>
            <a:endParaRPr lang="en-US" sz="30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B4F41-B7E0-450B-9CA2-AE7D3916CEEA}"/>
              </a:ext>
            </a:extLst>
          </p:cNvPr>
          <p:cNvCxnSpPr/>
          <p:nvPr/>
        </p:nvCxnSpPr>
        <p:spPr>
          <a:xfrm>
            <a:off x="416379" y="881743"/>
            <a:ext cx="11775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76EC3-5E99-4A95-BC64-0DC8F0318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13" y="960799"/>
            <a:ext cx="8195374" cy="5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1B0-B3D5-4C81-A6B5-23423048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9" y="272711"/>
            <a:ext cx="8307338" cy="617197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+mn-lt"/>
              </a:rPr>
              <a:t>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B4F41-B7E0-450B-9CA2-AE7D3916CEEA}"/>
              </a:ext>
            </a:extLst>
          </p:cNvPr>
          <p:cNvCxnSpPr/>
          <p:nvPr/>
        </p:nvCxnSpPr>
        <p:spPr>
          <a:xfrm>
            <a:off x="416379" y="881743"/>
            <a:ext cx="117756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69B206-7631-4C3B-A845-7FC922497B68}"/>
              </a:ext>
            </a:extLst>
          </p:cNvPr>
          <p:cNvSpPr txBox="1"/>
          <p:nvPr/>
        </p:nvSpPr>
        <p:spPr>
          <a:xfrm>
            <a:off x="710293" y="1681843"/>
            <a:ext cx="538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677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D38DC04A72D499E63AF01E9A62E52" ma:contentTypeVersion="0" ma:contentTypeDescription="Create a new document." ma:contentTypeScope="" ma:versionID="cf5088c60dd7dad664233f507502dd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69259-25EA-4576-AA71-67E8797655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A3879-6A7D-4C04-A455-589677A8E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D62D20-9967-4FE9-96CB-3F0854AC58B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Bài tập lớn: Cơ sở truyền tin</vt:lpstr>
      <vt:lpstr>Cấu trúc chương trình</vt:lpstr>
      <vt:lpstr>Ghi kết quả</vt:lpstr>
      <vt:lpstr>Đánh giá kết quả khi thử chạy với 2 phân phối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DAI HIEP 20193216</dc:creator>
  <cp:lastModifiedBy>DAO DAI HIEP 20193216</cp:lastModifiedBy>
  <cp:revision>9</cp:revision>
  <dcterms:created xsi:type="dcterms:W3CDTF">2021-09-19T03:49:30Z</dcterms:created>
  <dcterms:modified xsi:type="dcterms:W3CDTF">2022-01-12T07:09:50Z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0x010100E6DD38DC04A72D499E63AF01E9A62E52</vt:lpwstr>
  </property>
</Properties>
</file>