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99440"/>
            <a:ext cx="9071280" cy="146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c__deep019_</a:t>
            </a:r>
            <a:r>
              <a:rPr lang="en-US" sz="4400">
                <a:latin typeface="Arial"/>
              </a:rPr>
              <a:t>基类派生类同名成员与</a:t>
            </a:r>
            <a:r>
              <a:rPr lang="en-US" sz="4400">
                <a:latin typeface="Arial"/>
              </a:rPr>
              <a:t>protected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基类的</a:t>
            </a:r>
            <a:r>
              <a:rPr lang="en-US" sz="4400">
                <a:latin typeface="Arial"/>
              </a:rPr>
              <a:t>private</a:t>
            </a:r>
            <a:r>
              <a:rPr lang="en-US" sz="4400">
                <a:latin typeface="Arial"/>
              </a:rPr>
              <a:t>成员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可以被下列函数访问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基类的成员函数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基类的友元函数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基类的</a:t>
            </a:r>
            <a:r>
              <a:rPr lang="en-US" sz="4400">
                <a:latin typeface="Arial"/>
              </a:rPr>
              <a:t>public</a:t>
            </a:r>
            <a:r>
              <a:rPr lang="en-US" sz="4400">
                <a:latin typeface="Arial"/>
              </a:rPr>
              <a:t>成员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可以被下列函数访问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基类的成员函数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基类的友元函数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派生类的成员函数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派生类的友元函数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其他的函数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基类的</a:t>
            </a:r>
            <a:r>
              <a:rPr lang="en-US" sz="4400">
                <a:latin typeface="Arial"/>
              </a:rPr>
              <a:t>protected</a:t>
            </a:r>
            <a:r>
              <a:rPr lang="en-US" sz="4400">
                <a:latin typeface="Arial"/>
              </a:rPr>
              <a:t>成员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可以被下列函数访问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基类的成员函数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基类的友元函数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派生类的成员函数可以访问当前对象的基类的保护成员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