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0D8FA8E-696D-4D39-98C1-D758908B247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c++deep022_</a:t>
            </a:r>
            <a:r>
              <a:rPr lang="en-US" sz="4400">
                <a:latin typeface="Arial"/>
              </a:rPr>
              <a:t>多态与虚函数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#01 </a:t>
            </a:r>
            <a:r>
              <a:rPr lang="en-US" sz="4400">
                <a:latin typeface="Arial"/>
              </a:rPr>
              <a:t>虚函数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在类的定义中，前面有 </a:t>
            </a:r>
            <a:r>
              <a:rPr lang="en-US" sz="2200">
                <a:latin typeface="Arial"/>
              </a:rPr>
              <a:t>virtual </a:t>
            </a:r>
            <a:r>
              <a:rPr lang="en-US" sz="2200">
                <a:latin typeface="Arial"/>
              </a:rPr>
              <a:t>关键字的成员函数就是虚函数。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virtual </a:t>
            </a:r>
            <a:r>
              <a:rPr lang="en-US" sz="2200">
                <a:latin typeface="Arial"/>
              </a:rPr>
              <a:t>关键字只用在类定义里的函数声明中，写函数体时不用。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#02 </a:t>
            </a:r>
            <a:r>
              <a:rPr lang="en-US" sz="4400">
                <a:latin typeface="Arial"/>
              </a:rPr>
              <a:t>多态的表现形式一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派生类的指针可以赋给</a:t>
            </a:r>
            <a:r>
              <a:rPr lang="en-US" sz="2400">
                <a:solidFill>
                  <a:srgbClr val="3333ff"/>
                </a:solidFill>
                <a:latin typeface="Arial"/>
              </a:rPr>
              <a:t>基类指针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通过基类指针调用基类和派生类中的同名虚函数时</a:t>
            </a:r>
            <a:r>
              <a:rPr lang="en-US" sz="2400">
                <a:latin typeface="Arial"/>
              </a:rPr>
              <a:t>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（ </a:t>
            </a:r>
            <a:r>
              <a:rPr lang="en-US" sz="2400">
                <a:latin typeface="Arial"/>
              </a:rPr>
              <a:t>1</a:t>
            </a:r>
            <a:r>
              <a:rPr lang="en-US" sz="2400">
                <a:latin typeface="Arial"/>
              </a:rPr>
              <a:t>）若该指针指向一个基类的对象，那么被调用是基类的虚函数；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（ </a:t>
            </a:r>
            <a:r>
              <a:rPr lang="en-US" sz="2400">
                <a:latin typeface="Arial"/>
              </a:rPr>
              <a:t>2</a:t>
            </a:r>
            <a:r>
              <a:rPr lang="en-US" sz="2400">
                <a:latin typeface="Arial"/>
              </a:rPr>
              <a:t>）若该指针指向一个派生类的对象，那么被调用的是派生类的虚函数。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这种机制就叫做“多态”。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#03 </a:t>
            </a:r>
            <a:r>
              <a:rPr lang="en-US" sz="4400">
                <a:latin typeface="Arial"/>
              </a:rPr>
              <a:t>多态的表现形式二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派生类的对象可以赋给</a:t>
            </a:r>
            <a:r>
              <a:rPr lang="en-US" sz="2400">
                <a:solidFill>
                  <a:srgbClr val="3333ff"/>
                </a:solidFill>
                <a:latin typeface="Arial"/>
              </a:rPr>
              <a:t>基类引用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通过基类引用调用基类和派生类中的同名虚函数时</a:t>
            </a:r>
            <a:r>
              <a:rPr lang="en-US" sz="2400">
                <a:latin typeface="Arial"/>
              </a:rPr>
              <a:t>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（ </a:t>
            </a:r>
            <a:r>
              <a:rPr lang="en-US" sz="2400">
                <a:latin typeface="Arial"/>
              </a:rPr>
              <a:t>1</a:t>
            </a:r>
            <a:r>
              <a:rPr lang="en-US" sz="2400">
                <a:latin typeface="Arial"/>
              </a:rPr>
              <a:t>）若该引用引用的是一个基类的对象，那么被调用是基类的虚函数；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（ </a:t>
            </a:r>
            <a:r>
              <a:rPr lang="en-US" sz="2400">
                <a:latin typeface="Arial"/>
              </a:rPr>
              <a:t>2</a:t>
            </a:r>
            <a:r>
              <a:rPr lang="en-US" sz="2400">
                <a:latin typeface="Arial"/>
              </a:rPr>
              <a:t>）若该引用引用的是一个派生类的对象，那么被调用的是派生类的虚函数。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这种机制也就叫做“多态”。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#04 </a:t>
            </a:r>
            <a:r>
              <a:rPr lang="en-US" sz="4400">
                <a:latin typeface="Arial"/>
              </a:rPr>
              <a:t>多态的作用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在面向对象的程序设计中使用多态，能够增强程序的可扩充性，即程序需要修改或增加功能的时候，需要改动和增加的代码较少。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