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函数指针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函数指针关键词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函数名是函数所占内存区域的起始地址(入口地址)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将入口地址赋给PC指针变量,使指针指向该函数.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