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Average"/>
      <p:regular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Average-regular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位</a:t>
            </a:r>
            <a:r>
              <a:rPr lang="zh-CN"/>
              <a:t>运算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左移运算比乘法操作快地多?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zh-CN"/>
              <a:t>Why?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