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引用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引用概念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int n = 4;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int &amp; r = n;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r</a:t>
            </a:r>
            <a:r>
              <a:rPr lang="zh-CN"/>
              <a:t>引用了n,  r的类型是int &amp;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某个变量的引用,等价于这个变量,相当于该变量的一个别名.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定义引用时一定要将其初始化成引用某个变量.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引用注意的点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定义引用时一定要将其初始化成引用某个变量.</a:t>
            </a:r>
          </a:p>
          <a:p>
            <a:pPr indent="-228600" lvl="0" marL="457200" rtl="0">
              <a:spcBef>
                <a:spcPts val="0"/>
              </a:spcBef>
              <a:buClr>
                <a:srgbClr val="FFFF00"/>
              </a:buClr>
              <a:buChar char="●"/>
            </a:pPr>
            <a:r>
              <a:rPr lang="zh-CN">
                <a:solidFill>
                  <a:srgbClr val="FFFF00"/>
                </a:solidFill>
              </a:rPr>
              <a:t>引用只能引用变量,不能引用常量和表达式.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常引用的注意点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举个栗子1: 交换两个整型变量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</a:rPr>
              <a:t>int swap_inference(int&amp; a,int&amp; b)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{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       int tmp; 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       tmp = a; 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       a = b;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       b = tmp; </a:t>
            </a:r>
            <a:br>
              <a:rPr lang="zh-CN" sz="1200">
                <a:solidFill>
                  <a:srgbClr val="FFFFFF"/>
                </a:solidFill>
              </a:rPr>
            </a:br>
            <a:r>
              <a:rPr lang="zh-CN" sz="1200">
                <a:solidFill>
                  <a:srgbClr val="FFFFFF"/>
                </a:solidFill>
              </a:rPr>
              <a:t>}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</a:rPr>
              <a:t>int c = 10, d = 11;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</a:rPr>
              <a:t>swap_inference(c,d);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</a:rPr>
              <a:t>cout &lt;&lt;c&lt;&lt;endl&lt;&lt;d&lt;&lt;endl;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举个栗子2: 引用作为函数的返回值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 n;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 &amp; setValues()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return n;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//2. inferences as function return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setValues() = 30;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cout&lt;&lt; n &lt;&lt;endl;  //输出30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常引用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定义引用时,前面加const 关键字,即为’常引用’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int n; 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const int &amp; r = n; 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r的类型是const int &amp;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不能通过常引用去修改其引用的内容.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n = 100;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const int &amp; r = n;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r = 200; // 编译会出错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n = 200; //没问题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常引用与非常引用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const T &amp; 和 T &amp; 是</a:t>
            </a:r>
            <a:r>
              <a:rPr lang="zh-CN"/>
              <a:t>不同的类型.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T &amp; 类型的引用可以用来初始化const T&amp; 类型的引用.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const T&amp;类型的引用则不能用来初始化T &amp;类型的引用.除非进行</a:t>
            </a:r>
            <a:r>
              <a:rPr lang="zh-CN">
                <a:solidFill>
                  <a:srgbClr val="FF00FF"/>
                </a:solidFill>
              </a:rPr>
              <a:t>强制类型转换.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