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const </a:t>
            </a:r>
            <a:r>
              <a:rPr lang="zh-CN"/>
              <a:t>关键字用法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const </a:t>
            </a:r>
            <a:r>
              <a:rPr lang="zh-CN"/>
              <a:t>关键字用法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1. </a:t>
            </a:r>
            <a:r>
              <a:rPr lang="zh-CN"/>
              <a:t>定义常量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2.定义常量指针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zh-CN"/>
              <a:t>3.定义常引用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定义常量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const int MAX_VAL = 123;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const string SCHOOL = “Pecking University”;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定义常量指针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60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不可通过常量指针修改其指向的内容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栗子: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int n,m;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const int *p = &amp;n;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*p = 5; //编译出错,不可通过常量指针来修改其指向的内容.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n = 4;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p = &amp;m; //ok, 常量指针的指向可以发生变化.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不能把常量指针赋值给非常量指针,反过来可以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const int *p1;  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int *p2;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p1 = p2; //OK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p2 = p1; //error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p2 = (int *) p1; //OK,强制类型转换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定义常引用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不能通过常引用修改其引用的变量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int n;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const int &amp; r = n;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r = 5; //error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n = 4; //ok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