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动态内存分配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new</a:t>
            </a:r>
            <a:r>
              <a:rPr lang="zh-CN"/>
              <a:t>实现动态内存分配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分配一个变量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格式: Pointer = new Type; 动态分配出一片大小为sizeof(Type)字节的内存空间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int *pt;  pt = new int; *pt = 5;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分配一个数组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格式: Pointer = new Type[N];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 int *pt; int i = 5;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pt = new int [i*20]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delete</a:t>
            </a:r>
            <a:r>
              <a:rPr lang="zh-CN"/>
              <a:t>释放动态分配的内存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用new </a:t>
            </a:r>
            <a:r>
              <a:rPr lang="zh-CN"/>
              <a:t>动态分配的内存空间,一定要用delete运算符进行释放.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释放一个变量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int *p = new int;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*p = 5;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delete p;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delete p; //不能连续两次delete,一片空间不能被delete多次.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释放一个数组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int *p = new int [20];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delete []p;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