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内联函数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内联函数的写法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在</a:t>
            </a:r>
            <a:r>
              <a:rPr lang="zh-CN"/>
              <a:t>函数前加入关键字 inline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栗子	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>
                <a:solidFill>
                  <a:srgbClr val="FF0000"/>
                </a:solidFill>
              </a:rPr>
              <a:t>inline</a:t>
            </a:r>
            <a:r>
              <a:rPr lang="zh-CN"/>
              <a:t> Max(int a , int b 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{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   if (a &gt; b)  return a;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   else  return b ;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内联函数的好处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编译器在处理内联函数时，会将函数中的程序直接插入到当前程序中，而不会执行函数调用，因此要比普通的函数调用过程执行速度快。 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因为普通的函数调用需要经过压栈和弹栈等过程。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