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函数重载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什么是函数重载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函数名字相同，但是参数个数，参数类型不同，这就叫函数的重载。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int max (int a,int b)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int max(float a ,float b)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int max(int a, int b, int 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函数重载的好处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函数重载使得函数命名变得简单？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