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函数的缺省参数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缺省参数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●"/>
            </a:pPr>
            <a:r>
              <a:rPr lang="zh-C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C++中，定义函数的时候可以让最右边的连续若干个参 数有缺省值，那么调用函数的时候，若相应位置不写 参数，参数就是缺省值。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栗子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void func( int x1, int x2 = 2, int x3 = 3) { }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func(10 ) ; //等效于  func(10,2,3) </a:t>
            </a:r>
          </a:p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func(10,8) ; //等效于 func(10,8,3) </a:t>
            </a:r>
          </a:p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func(10, , 8) ; //不行,只能最右边的连续若干个参数缺省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缺省参数的好处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便于函数的扩充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