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 basic002 </a:t>
            </a:r>
            <a:r>
              <a:rPr lang="zh-CN"/>
              <a:t>文件结构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91500" y="3244001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Li Jun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写c++类的</a:t>
            </a:r>
            <a:r>
              <a:rPr lang="zh-CN"/>
              <a:t>文件结构１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定义c++类时将全部定义都写在头文件中</a:t>
            </a: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ct val="44444"/>
              <a:buChar char="●"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00" y="1671600"/>
            <a:ext cx="21754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/>
              <a:t>写c++类的文件结构２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将</a:t>
            </a:r>
            <a:r>
              <a:rPr lang="zh-CN"/>
              <a:t>成员函数体和类的定义分开写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将头文件放在include目录下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将函数体放在src目录下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00" y="2202700"/>
            <a:ext cx="1473700" cy="1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hpp头</a:t>
            </a:r>
            <a:r>
              <a:rPr lang="zh-CN"/>
              <a:t>文件类的定义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25" y="1205788"/>
            <a:ext cx="28575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cpp</a:t>
            </a:r>
            <a:r>
              <a:rPr lang="zh-CN"/>
              <a:t>文件类的成员函数的函数体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3242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