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6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C++ basic 003 CMake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LiJun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最简单栗子示范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CN" sz="1200"/>
              <a:t>cmake_minimum_required</a:t>
            </a:r>
            <a:r>
              <a:rPr lang="zh-CN" sz="1200"/>
              <a:t>(VERSION 2.8)</a:t>
            </a:r>
            <a:br>
              <a:rPr lang="zh-CN" sz="1200"/>
            </a:br>
            <a:br>
              <a:rPr lang="zh-CN" sz="1200"/>
            </a:br>
            <a:r>
              <a:rPr b="1" lang="zh-CN" sz="1200"/>
              <a:t>project</a:t>
            </a:r>
            <a:r>
              <a:rPr lang="zh-CN" sz="1200"/>
              <a:t>(c__basic002)</a:t>
            </a:r>
            <a:br>
              <a:rPr lang="zh-CN" sz="1200"/>
            </a:br>
            <a:br>
              <a:rPr lang="zh-CN" sz="1200"/>
            </a:br>
            <a:r>
              <a:rPr b="1" lang="zh-CN" sz="1200"/>
              <a:t>add_executable</a:t>
            </a:r>
            <a:r>
              <a:rPr lang="zh-CN" sz="1200"/>
              <a:t>(c__basic002 main.cpp)</a:t>
            </a:r>
            <a:br>
              <a:rPr lang="zh-CN" sz="1200"/>
            </a:br>
            <a:br>
              <a:rPr lang="zh-CN" sz="1200"/>
            </a:br>
            <a:r>
              <a:rPr b="1" lang="zh-CN" sz="1200"/>
              <a:t>add_library</a:t>
            </a:r>
            <a:r>
              <a:rPr lang="zh-CN" sz="1200"/>
              <a:t>(libCRectangle  </a:t>
            </a:r>
            <a:br>
              <a:rPr lang="zh-CN" sz="1200"/>
            </a:br>
            <a:r>
              <a:rPr lang="zh-CN" sz="1200"/>
              <a:t>     src/CRectangle.cpp</a:t>
            </a:r>
            <a:br>
              <a:rPr lang="zh-CN" sz="1200"/>
            </a:br>
            <a:r>
              <a:rPr lang="zh-CN" sz="1200"/>
              <a:t>     )</a:t>
            </a:r>
            <a:br>
              <a:rPr lang="zh-CN" sz="1200"/>
            </a:br>
            <a:br>
              <a:rPr lang="zh-CN" sz="1200"/>
            </a:br>
            <a:r>
              <a:rPr b="1" lang="zh-CN" sz="1200"/>
              <a:t>target_link_libraries</a:t>
            </a:r>
            <a:r>
              <a:rPr lang="zh-CN" sz="1200"/>
              <a:t>(c__basic002 libCRectangle)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project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add_exectuable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add_library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target_link_libraries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