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C++ basic 004 </a:t>
            </a:r>
            <a:r>
              <a:rPr lang="zh-CN"/>
              <a:t>访问范围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LiJun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类</a:t>
            </a:r>
            <a:r>
              <a:rPr lang="zh-CN"/>
              <a:t>成员可访问的范围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private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私有变量，私有成员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只能在成员函数中被访问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public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指定公有成员，可在任何地方被访问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protected</a:t>
            </a:r>
          </a:p>
          <a:p>
            <a:pPr indent="-228600" lvl="1" marL="914400">
              <a:spcBef>
                <a:spcPts val="0"/>
              </a:spcBef>
            </a:pPr>
            <a:r>
              <a:rPr lang="zh-CN"/>
              <a:t>指定保护成员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设置私有成员的目的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强制对成员变量的访问一定要通过成员函数进行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举个栗子－私有变量的访问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zh-CN" sz="1200">
                <a:solidFill>
                  <a:srgbClr val="FFFFFF"/>
                </a:solidFill>
              </a:rPr>
              <a:t>CRectangle.hpp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750" y="1541450"/>
            <a:ext cx="3143250" cy="2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私有变量的访问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1400"/>
            <a:ext cx="5447075" cy="33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5841750" y="1196000"/>
            <a:ext cx="25647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w和h是</a:t>
            </a:r>
            <a:r>
              <a:rPr lang="zh-CN">
                <a:solidFill>
                  <a:srgbClr val="FFFFFF"/>
                </a:solidFill>
              </a:rPr>
              <a:t>私有变量，不能直接访问，必须通过成员函数来访问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