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Average"/>
      <p:regular r:id="rId9"/>
    </p:embeddedFont>
    <p:embeddedFont>
      <p:font typeface="Oswald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swald-bold.fntdata"/><Relationship Id="rId10" Type="http://schemas.openxmlformats.org/officeDocument/2006/relationships/font" Target="fonts/Oswald-regular.fntdata"/><Relationship Id="rId9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C++ basic 001 类的</a:t>
            </a:r>
            <a:r>
              <a:rPr lang="zh-CN"/>
              <a:t>基本操作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LiJun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将</a:t>
            </a:r>
            <a:r>
              <a:rPr lang="zh-CN"/>
              <a:t>事物抽象为类	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zh-CN"/>
              <a:t>类的</a:t>
            </a:r>
            <a:r>
              <a:rPr lang="zh-CN"/>
              <a:t>成员：</a:t>
            </a:r>
          </a:p>
          <a:p>
            <a:pPr indent="-228600" lvl="1" marL="914400">
              <a:spcBef>
                <a:spcPts val="0"/>
              </a:spcBef>
            </a:pPr>
            <a:r>
              <a:rPr lang="zh-CN"/>
              <a:t>成员变量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成员函数</a:t>
            </a:r>
          </a:p>
          <a:p>
            <a:pPr indent="-228600" lvl="0" marL="457200">
              <a:spcBef>
                <a:spcPts val="0"/>
              </a:spcBef>
            </a:pPr>
            <a:r>
              <a:rPr lang="zh-CN"/>
              <a:t>类定义的变量 -&gt; 类的实例 -&gt; 类的”对象”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对象的内存空间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zh-CN"/>
              <a:t>对象的大小　＝　所有成员变量大小之和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访问类的成员变量和成员函数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zh-CN"/>
              <a:t>对象名．成员名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CRectangle r1;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r1.w = 5;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r1.Init(3,4);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zh-CN"/>
              <a:t>指针-&gt;成员名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CRectangle r1;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CRectangle *p1 = &amp;r1;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p1-&gt;w = 5;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zh-CN"/>
              <a:t>引用名．成员名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CRectangle r2;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CRectangel &amp;rr = r2; 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zh-CN"/>
              <a:t>rr.w = 5;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