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c++ introduction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结构化程序设计的问题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程序 = 变量 + 函数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数据结构 + 算法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数据结构和算法之间没有直观的联系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100" y="2240625"/>
            <a:ext cx="3571149" cy="18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面向对象的程序设计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面向对象的程序设计方法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面向对象的程序 = 类 + 类 + … + 类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设计程序的过程 -&gt; 设计类的过程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500" y="2257575"/>
            <a:ext cx="3776250" cy="21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设计模式:－结构化程序设计模式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00" y="1234900"/>
            <a:ext cx="4216051" cy="32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设计模式－面向对象的程序模式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50" y="1195600"/>
            <a:ext cx="4837225" cy="33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类的</a:t>
            </a:r>
            <a:r>
              <a:rPr lang="zh-CN"/>
              <a:t>定义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00" y="1242475"/>
            <a:ext cx="2717175" cy="30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