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Average"/>
      <p:regular r:id="rId8"/>
    </p:embeddedFont>
    <p:embeddedFont>
      <p:font typeface="Oswald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Oswald-bold.fntdata"/><Relationship Id="rId9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Averag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c++deep001</a:t>
            </a:r>
            <a:r>
              <a:rPr lang="zh-CN"/>
              <a:t>内联成员函数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内联成员函数inline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zh-CN"/>
              <a:t>inline + </a:t>
            </a:r>
            <a:r>
              <a:rPr lang="zh-CN"/>
              <a:t>成员函数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zh-CN"/>
              <a:t>注意点: 整个函数体必须出现在类定义的内部.不能将内联成员函数的函数体与函数定义分为两个文件.否则编译会报错.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内联成员函数inline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50" y="1188350"/>
            <a:ext cx="2622150" cy="32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