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c++deep002</a:t>
            </a:r>
            <a:r>
              <a:rPr lang="zh-CN"/>
              <a:t>重载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函数重载举例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25" y="1245175"/>
            <a:ext cx="3575000" cy="3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825" y="2285200"/>
            <a:ext cx="3602925" cy="4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函数重载二义性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在</a:t>
            </a:r>
            <a:r>
              <a:rPr lang="zh-CN"/>
              <a:t>函数存在默认参数时,使用时要注意,避免编译器不知道调用哪个函数.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