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c++deep002</a:t>
            </a:r>
            <a:r>
              <a:rPr lang="zh-CN"/>
              <a:t>构造函数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constructor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为什么要构造函数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可以有多个构造函数，参数个数或参数类型不同。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构造函数最好是public,private构造函数不能用来直接初始化对象</a:t>
            </a:r>
          </a:p>
          <a:p>
            <a:pPr indent="-228600" lvl="0" marL="457200">
              <a:spcBef>
                <a:spcPts val="0"/>
              </a:spcBef>
            </a:pPr>
            <a:r>
              <a:rPr lang="zh-CN"/>
              <a:t>构造函数在数组中的应用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CN"/>
              <a:t>为什么需要构造函数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zh-CN"/>
              <a:t>构造函数需要执行相应的初始化工作，有了构造函数，就不需要再写相应的初始化函数，不用担心忘记调用初始化函数。</a:t>
            </a:r>
          </a:p>
          <a:p>
            <a:pPr indent="-228600" lvl="0" marL="457200">
              <a:spcBef>
                <a:spcPts val="0"/>
              </a:spcBef>
            </a:pPr>
            <a:r>
              <a:rPr lang="zh-CN"/>
              <a:t>有时对象没被初始化就被使用，程序会出错。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2 </a:t>
            </a:r>
            <a:r>
              <a:rPr lang="zh-CN"/>
              <a:t>可以构造多个构造函数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CComplex()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CComplex(int n)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CComplex(double real,double img)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