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c++deep003</a:t>
            </a:r>
            <a:r>
              <a:rPr lang="zh-CN"/>
              <a:t>复制构造函数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copy constructor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复制构造函数的作用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只需要一个参数，就可以完成对同类对象的引用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形式：x::x(x&amp;)  或者 x::x(const x&amp;) ，不允许有x:x( x )的构造函数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如果没有定义复制构造函数，那么编译器会自动生成复制构造函数，默认的复制构造函数完成复制功能。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如果定义自己的复制构造函数，则默认的复制构造函数不存在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复制构造函数被调用的三种情况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用</a:t>
            </a:r>
            <a:r>
              <a:rPr lang="zh-CN"/>
              <a:t>一个对象去初始化同类的一个对象时。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complex c1;    complex c2 = c1;//初始化语句，非赋值语句。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某函数的一个参数是类的对象时，调用该函数时会调用复制构造函数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函数的返回值是类A的对象时，则函数返回时，A的复制构造函数被调用。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98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既然编译器会默认生成复制构造函数，为什么还要自己写？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34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请见c++deep006静态成员一节的最后。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