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zh-C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c++deep007</a:t>
            </a:r>
            <a:r>
              <a:rPr lang="zh-CN"/>
              <a:t>成员对象与封闭类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 sz="1800">
                <a:solidFill>
                  <a:schemeClr val="dk2"/>
                </a:solidFill>
              </a:rPr>
              <a:t>什么是成员对象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某个类的对象是另一个类的成员变量，这个成员变量叫成员对象。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什么是封闭类enclosing class	</a:t>
            </a: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包含成员对象的类叫做封闭类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封闭类的构造函数如何初始化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类名::</a:t>
            </a:r>
            <a:r>
              <a:rPr lang="zh-CN"/>
              <a:t>构造函数（参数表）</a:t>
            </a:r>
            <a:r>
              <a:rPr b="1" i="1" lang="zh-CN">
                <a:solidFill>
                  <a:srgbClr val="FF0000"/>
                </a:solidFill>
              </a:rPr>
              <a:t>:</a:t>
            </a:r>
            <a:r>
              <a:rPr lang="zh-CN"/>
              <a:t>成员变量1（参数表），成员变量2(参数表), …</a:t>
            </a:r>
          </a:p>
          <a:p>
            <a:pPr lvl="0">
              <a:spcBef>
                <a:spcPts val="0"/>
              </a:spcBef>
              <a:buNone/>
            </a:pPr>
            <a:r>
              <a:rPr lang="zh-CN"/>
              <a:t>{</a:t>
            </a:r>
          </a:p>
          <a:p>
            <a:pPr lvl="0">
              <a:spcBef>
                <a:spcPts val="0"/>
              </a:spcBef>
              <a:buNone/>
            </a:pPr>
            <a:r>
              <a:rPr lang="zh-CN"/>
              <a:t>...</a:t>
            </a:r>
          </a:p>
          <a:p>
            <a:pPr lvl="0">
              <a:spcBef>
                <a:spcPts val="0"/>
              </a:spcBef>
              <a:buNone/>
            </a:pPr>
            <a:r>
              <a:rPr lang="zh-CN"/>
              <a:t>}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调用顺序</a:t>
            </a: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当</a:t>
            </a:r>
            <a:r>
              <a:rPr lang="zh-CN"/>
              <a:t>封闭类对象生成时，</a:t>
            </a:r>
          </a:p>
          <a:p>
            <a:pPr lvl="0">
              <a:spcBef>
                <a:spcPts val="0"/>
              </a:spcBef>
              <a:buNone/>
            </a:pPr>
            <a:r>
              <a:rPr lang="zh-CN"/>
              <a:t>1.先调用成员对象的构造函数</a:t>
            </a:r>
          </a:p>
          <a:p>
            <a:pPr lvl="0">
              <a:spcBef>
                <a:spcPts val="0"/>
              </a:spcBef>
              <a:buNone/>
            </a:pPr>
            <a:r>
              <a:rPr lang="zh-CN"/>
              <a:t>2. 调用封闭类的构造函数</a:t>
            </a:r>
          </a:p>
          <a:p>
            <a:pPr lvl="0">
              <a:spcBef>
                <a:spcPts val="0"/>
              </a:spcBef>
              <a:buNone/>
            </a:pPr>
            <a:r>
              <a:rPr lang="zh-CN"/>
              <a:t>成员对象的构造函数调用顺序：</a:t>
            </a:r>
          </a:p>
          <a:p>
            <a:pPr lvl="0">
              <a:spcBef>
                <a:spcPts val="0"/>
              </a:spcBef>
              <a:buNone/>
            </a:pPr>
            <a:r>
              <a:rPr lang="zh-CN"/>
              <a:t>和成员对象在类中的说明顺序一致。 </a:t>
            </a:r>
          </a:p>
          <a:p>
            <a:pPr lvl="0">
              <a:spcBef>
                <a:spcPts val="0"/>
              </a:spcBef>
              <a:buNone/>
            </a:pPr>
            <a:r>
              <a:rPr lang="zh-CN"/>
              <a:t>与成员对象在初始化列表中的顺序无关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调用顺序</a:t>
            </a:r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当</a:t>
            </a:r>
            <a:r>
              <a:rPr lang="zh-CN"/>
              <a:t>封闭类的对象消亡时：</a:t>
            </a:r>
          </a:p>
          <a:p>
            <a:pPr lvl="0">
              <a:spcBef>
                <a:spcPts val="0"/>
              </a:spcBef>
              <a:buNone/>
            </a:pPr>
            <a:r>
              <a:rPr lang="zh-CN"/>
              <a:t>1.先执行封闭类的析构函数</a:t>
            </a:r>
          </a:p>
          <a:p>
            <a:pPr lvl="0">
              <a:spcBef>
                <a:spcPts val="0"/>
              </a:spcBef>
              <a:buNone/>
            </a:pPr>
            <a:r>
              <a:rPr lang="zh-CN"/>
              <a:t>2.执行成员对象的析构函数</a:t>
            </a:r>
          </a:p>
          <a:p>
            <a:pPr lvl="0">
              <a:spcBef>
                <a:spcPts val="0"/>
              </a:spcBef>
              <a:buNone/>
            </a:pPr>
            <a:r>
              <a:rPr lang="zh-CN"/>
              <a:t>析构函数的调用顺序和构造函数的调用顺序相反。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