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5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3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01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8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70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650C73-3E57-44B4-AA29-87130B769238}" type="datetimeFigureOut">
              <a:rPr lang="fr-FR" smtClean="0"/>
              <a:t>21/03/2014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BBDF042D-5139-4ECF-B283-EB9C2FFD66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1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47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818684" y="348565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 smtClean="0"/>
              <a:t>init</a:t>
            </a:r>
            <a:endParaRPr lang="fr-FR" b="1"/>
          </a:p>
        </p:txBody>
      </p:sp>
      <p:sp>
        <p:nvSpPr>
          <p:cNvPr id="7" name="Oval 6"/>
          <p:cNvSpPr/>
          <p:nvPr/>
        </p:nvSpPr>
        <p:spPr>
          <a:xfrm>
            <a:off x="4818684" y="1597445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 smtClean="0"/>
              <a:t>idle</a:t>
            </a:r>
            <a:endParaRPr lang="fr-FR" b="1"/>
          </a:p>
        </p:txBody>
      </p:sp>
      <p:sp>
        <p:nvSpPr>
          <p:cNvPr id="8" name="Oval 7"/>
          <p:cNvSpPr/>
          <p:nvPr/>
        </p:nvSpPr>
        <p:spPr>
          <a:xfrm>
            <a:off x="4601376" y="4039521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 smtClean="0"/>
              <a:t>decal</a:t>
            </a:r>
            <a:endParaRPr lang="fr-FR" b="1"/>
          </a:p>
        </p:txBody>
      </p:sp>
      <p:sp>
        <p:nvSpPr>
          <p:cNvPr id="9" name="Oval 8"/>
          <p:cNvSpPr/>
          <p:nvPr/>
        </p:nvSpPr>
        <p:spPr>
          <a:xfrm>
            <a:off x="7070992" y="3154503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rot</a:t>
            </a:r>
            <a:endParaRPr lang="fr-FR" b="1"/>
          </a:p>
        </p:txBody>
      </p:sp>
      <p:sp>
        <p:nvSpPr>
          <p:cNvPr id="10" name="Oval 9"/>
          <p:cNvSpPr/>
          <p:nvPr/>
        </p:nvSpPr>
        <p:spPr>
          <a:xfrm>
            <a:off x="8508692" y="1575409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chute</a:t>
            </a:r>
            <a:endParaRPr lang="fr-FR" b="1"/>
          </a:p>
        </p:txBody>
      </p:sp>
      <p:sp>
        <p:nvSpPr>
          <p:cNvPr id="11" name="Oval 10"/>
          <p:cNvSpPr/>
          <p:nvPr/>
        </p:nvSpPr>
        <p:spPr>
          <a:xfrm>
            <a:off x="2039954" y="1929787"/>
            <a:ext cx="1718632" cy="616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err="1" smtClean="0"/>
              <a:t>refresh</a:t>
            </a:r>
            <a:endParaRPr lang="fr-FR" b="1"/>
          </a:p>
        </p:txBody>
      </p: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5678000" y="965510"/>
            <a:ext cx="0" cy="63193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 flipH="1">
            <a:off x="5460692" y="2214390"/>
            <a:ext cx="217308" cy="182513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6285628" y="2124040"/>
            <a:ext cx="1037052" cy="1120813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>
          <a:xfrm flipV="1">
            <a:off x="6537316" y="1883882"/>
            <a:ext cx="1971376" cy="2203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1" idx="5"/>
          </p:cNvCxnSpPr>
          <p:nvPr/>
        </p:nvCxnSpPr>
        <p:spPr>
          <a:xfrm flipH="1" flipV="1">
            <a:off x="3506898" y="2456382"/>
            <a:ext cx="1346166" cy="1673489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72858" y="2544896"/>
            <a:ext cx="4153359" cy="2767443"/>
          </a:xfrm>
          <a:custGeom>
            <a:avLst/>
            <a:gdLst>
              <a:gd name="connsiteX0" fmla="*/ 4153359 w 4153359"/>
              <a:gd name="connsiteY0" fmla="*/ 1134738 h 2767443"/>
              <a:gd name="connsiteX1" fmla="*/ 2732183 w 4153359"/>
              <a:gd name="connsiteY1" fmla="*/ 2655065 h 2767443"/>
              <a:gd name="connsiteX2" fmla="*/ 1002535 w 4153359"/>
              <a:gd name="connsiteY2" fmla="*/ 2357610 h 2767443"/>
              <a:gd name="connsiteX3" fmla="*/ 0 w 4153359"/>
              <a:gd name="connsiteY3" fmla="*/ 0 h 2767443"/>
              <a:gd name="connsiteX4" fmla="*/ 0 w 4153359"/>
              <a:gd name="connsiteY4" fmla="*/ 0 h 27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3359" h="2767443">
                <a:moveTo>
                  <a:pt x="4153359" y="1134738"/>
                </a:moveTo>
                <a:cubicBezTo>
                  <a:pt x="3705339" y="1792995"/>
                  <a:pt x="3257320" y="2451253"/>
                  <a:pt x="2732183" y="2655065"/>
                </a:cubicBezTo>
                <a:cubicBezTo>
                  <a:pt x="2207046" y="2858877"/>
                  <a:pt x="1457899" y="2800121"/>
                  <a:pt x="1002535" y="2357610"/>
                </a:cubicBezTo>
                <a:cubicBezTo>
                  <a:pt x="547171" y="191509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2" name="Freeform 31"/>
          <p:cNvSpPr/>
          <p:nvPr/>
        </p:nvSpPr>
        <p:spPr>
          <a:xfrm>
            <a:off x="2611743" y="2214390"/>
            <a:ext cx="6796835" cy="3514809"/>
          </a:xfrm>
          <a:custGeom>
            <a:avLst/>
            <a:gdLst>
              <a:gd name="connsiteX0" fmla="*/ 6774628 w 6796835"/>
              <a:gd name="connsiteY0" fmla="*/ 0 h 3514809"/>
              <a:gd name="connsiteX1" fmla="*/ 6212768 w 6796835"/>
              <a:gd name="connsiteY1" fmla="*/ 2038121 h 3514809"/>
              <a:gd name="connsiteX2" fmla="*/ 2874657 w 6796835"/>
              <a:gd name="connsiteY2" fmla="*/ 3514381 h 3514809"/>
              <a:gd name="connsiteX3" fmla="*/ 329761 w 6796835"/>
              <a:gd name="connsiteY3" fmla="*/ 2170323 h 3514809"/>
              <a:gd name="connsiteX4" fmla="*/ 109423 w 6796835"/>
              <a:gd name="connsiteY4" fmla="*/ 308473 h 351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6835" h="3514809">
                <a:moveTo>
                  <a:pt x="6774628" y="0"/>
                </a:moveTo>
                <a:cubicBezTo>
                  <a:pt x="6818695" y="726195"/>
                  <a:pt x="6862763" y="1452391"/>
                  <a:pt x="6212768" y="2038121"/>
                </a:cubicBezTo>
                <a:cubicBezTo>
                  <a:pt x="5562773" y="2623851"/>
                  <a:pt x="3855158" y="3492347"/>
                  <a:pt x="2874657" y="3514381"/>
                </a:cubicBezTo>
                <a:cubicBezTo>
                  <a:pt x="1894156" y="3536415"/>
                  <a:pt x="790633" y="2704641"/>
                  <a:pt x="329761" y="2170323"/>
                </a:cubicBezTo>
                <a:cubicBezTo>
                  <a:pt x="-131111" y="1636005"/>
                  <a:pt x="-10844" y="972239"/>
                  <a:pt x="109423" y="308473"/>
                </a:cubicBezTo>
              </a:path>
            </a:pathLst>
          </a:custGeom>
          <a:noFill/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3" name="Straight Arrow Connector 32"/>
          <p:cNvCxnSpPr>
            <a:stCxn id="11" idx="6"/>
            <a:endCxn id="7" idx="2"/>
          </p:cNvCxnSpPr>
          <p:nvPr/>
        </p:nvCxnSpPr>
        <p:spPr>
          <a:xfrm flipV="1">
            <a:off x="3758586" y="1905918"/>
            <a:ext cx="1060098" cy="332342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1540000">
            <a:off x="6923315" y="1606547"/>
            <a:ext cx="132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chute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2880000">
            <a:off x="6232567" y="2412091"/>
            <a:ext cx="132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rot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6614554">
            <a:off x="4685605" y="2782542"/>
            <a:ext cx="157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decal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084712">
            <a:off x="3579720" y="3065574"/>
            <a:ext cx="143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fin_chute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54554">
            <a:off x="4553001" y="4953744"/>
            <a:ext cx="157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fin_rot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54554">
            <a:off x="4705401" y="5652409"/>
            <a:ext cx="157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fin_chute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20574554">
            <a:off x="3587143" y="1684078"/>
            <a:ext cx="157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schemeClr val="bg2">
                    <a:lumMod val="25000"/>
                  </a:schemeClr>
                </a:solidFill>
              </a:rPr>
              <a:t>fin_refresh = ‘1’</a:t>
            </a:r>
            <a:endParaRPr lang="fr-FR" sz="1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2520" y="514772"/>
            <a:ext cx="1327434" cy="120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mux_refresh = ‘11’</a:t>
            </a:r>
          </a:p>
          <a:p>
            <a:pPr algn="ctr"/>
            <a:r>
              <a:rPr lang="fr-FR" sz="1100" smtClean="0"/>
              <a:t>debut_refresh = ‘1’</a:t>
            </a:r>
            <a:endParaRPr lang="fr-FR" sz="1100"/>
          </a:p>
        </p:txBody>
      </p:sp>
      <p:sp>
        <p:nvSpPr>
          <p:cNvPr id="55" name="Rectangle 54"/>
          <p:cNvSpPr/>
          <p:nvPr/>
        </p:nvSpPr>
        <p:spPr>
          <a:xfrm>
            <a:off x="6804154" y="59232"/>
            <a:ext cx="1327434" cy="120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fsm_ready = ‘1’</a:t>
            </a:r>
          </a:p>
          <a:p>
            <a:pPr algn="ctr"/>
            <a:endParaRPr lang="fr-FR" sz="1100"/>
          </a:p>
        </p:txBody>
      </p:sp>
      <p:sp>
        <p:nvSpPr>
          <p:cNvPr id="56" name="Rectangle 55"/>
          <p:cNvSpPr/>
          <p:nvPr/>
        </p:nvSpPr>
        <p:spPr>
          <a:xfrm>
            <a:off x="10769073" y="1114069"/>
            <a:ext cx="1327434" cy="120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mux_add = ‘10’</a:t>
            </a:r>
          </a:p>
          <a:p>
            <a:pPr algn="ctr"/>
            <a:r>
              <a:rPr lang="fr-FR" sz="1100" smtClean="0"/>
              <a:t>debut _chute = ‘1’</a:t>
            </a:r>
            <a:endParaRPr lang="fr-FR" sz="1100"/>
          </a:p>
        </p:txBody>
      </p:sp>
      <p:sp>
        <p:nvSpPr>
          <p:cNvPr id="57" name="Rectangle 56"/>
          <p:cNvSpPr/>
          <p:nvPr/>
        </p:nvSpPr>
        <p:spPr>
          <a:xfrm>
            <a:off x="10119708" y="3734091"/>
            <a:ext cx="1327434" cy="120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mux_add = ‘01’</a:t>
            </a:r>
          </a:p>
          <a:p>
            <a:pPr algn="ctr"/>
            <a:r>
              <a:rPr lang="fr-FR" sz="1100" smtClean="0"/>
              <a:t>debut_rot = ‘1’</a:t>
            </a:r>
            <a:endParaRPr lang="fr-FR" sz="1100"/>
          </a:p>
        </p:txBody>
      </p:sp>
      <p:sp>
        <p:nvSpPr>
          <p:cNvPr id="58" name="Rectangle 57"/>
          <p:cNvSpPr/>
          <p:nvPr/>
        </p:nvSpPr>
        <p:spPr>
          <a:xfrm>
            <a:off x="7322680" y="5462162"/>
            <a:ext cx="1327434" cy="1207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mux_add = ‘10’</a:t>
            </a:r>
          </a:p>
          <a:p>
            <a:pPr algn="ctr"/>
            <a:r>
              <a:rPr lang="fr-FR" sz="1100" smtClean="0"/>
              <a:t>debut_decal = ‘1’</a:t>
            </a:r>
            <a:endParaRPr lang="fr-FR" sz="1100"/>
          </a:p>
        </p:txBody>
      </p:sp>
      <p:cxnSp>
        <p:nvCxnSpPr>
          <p:cNvPr id="60" name="Straight Connector 59"/>
          <p:cNvCxnSpPr>
            <a:stCxn id="54" idx="3"/>
            <a:endCxn id="11" idx="0"/>
          </p:cNvCxnSpPr>
          <p:nvPr/>
        </p:nvCxnSpPr>
        <p:spPr>
          <a:xfrm>
            <a:off x="2039954" y="1118347"/>
            <a:ext cx="859316" cy="8114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7"/>
            <a:endCxn id="55" idx="1"/>
          </p:cNvCxnSpPr>
          <p:nvPr/>
        </p:nvCxnSpPr>
        <p:spPr>
          <a:xfrm flipV="1">
            <a:off x="6285628" y="662807"/>
            <a:ext cx="518526" cy="10249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6" idx="1"/>
            <a:endCxn id="10" idx="6"/>
          </p:cNvCxnSpPr>
          <p:nvPr/>
        </p:nvCxnSpPr>
        <p:spPr>
          <a:xfrm flipH="1">
            <a:off x="10227324" y="1717644"/>
            <a:ext cx="541749" cy="1662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1"/>
            <a:endCxn id="9" idx="6"/>
          </p:cNvCxnSpPr>
          <p:nvPr/>
        </p:nvCxnSpPr>
        <p:spPr>
          <a:xfrm flipH="1" flipV="1">
            <a:off x="8789624" y="3462976"/>
            <a:ext cx="1330084" cy="87469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0"/>
            <a:endCxn id="8" idx="5"/>
          </p:cNvCxnSpPr>
          <p:nvPr/>
        </p:nvCxnSpPr>
        <p:spPr>
          <a:xfrm flipH="1" flipV="1">
            <a:off x="6068320" y="4566116"/>
            <a:ext cx="1918077" cy="8960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88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leonardon</dc:creator>
  <cp:lastModifiedBy>leonardon</cp:lastModifiedBy>
  <cp:revision>9</cp:revision>
  <dcterms:created xsi:type="dcterms:W3CDTF">2014-03-21T09:19:00Z</dcterms:created>
  <dcterms:modified xsi:type="dcterms:W3CDTF">2014-03-21T11:25:23Z</dcterms:modified>
</cp:coreProperties>
</file>