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0" r:id="rId4"/>
    <p:sldId id="262" r:id="rId5"/>
    <p:sldId id="263" r:id="rId6"/>
    <p:sldId id="259" r:id="rId7"/>
    <p:sldId id="258" r:id="rId8"/>
    <p:sldId id="257" r:id="rId9"/>
    <p:sldId id="265" r:id="rId10"/>
    <p:sldId id="278" r:id="rId11"/>
    <p:sldId id="276" r:id="rId12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2A3F08-C436-48EF-A64B-36C4D85036BB}" type="slidenum">
              <a:t>‹#›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6184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EE1AF6EC-CDCF-4AD6-B75A-92B9CBB03CC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5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ru-RU" sz="2000" b="0" i="0" u="none" strike="noStrike" kern="1200" cap="none" spc="0" baseline="0">
        <a:solidFill>
          <a:srgbClr val="000000"/>
        </a:solidFill>
        <a:uFillTx/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946053-6157-4E2D-9359-385E26EED5D6}" type="slidenum">
              <a:t>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93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2764F7-6887-494F-AF43-BEC906B687FF}" type="slidenum">
              <a:t>10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80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7CD2BC-0EC9-48A8-949D-6D0F6AC0AB51}" type="slidenum">
              <a:t>11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0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A456DE-036E-4603-848E-C87121F49470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5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A21474-3B13-4683-8D59-4912FD4EEF69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1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D8104F-0A61-4005-90EC-31D5658298BA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69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13270F-F205-430A-903E-854C807592ED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7DA6FF-D775-47D9-A8CE-0890293C4FED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061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48178A-1724-49EC-A946-241958679EBC}" type="slidenum">
              <a:t>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9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952731-19C7-4BBB-A0C9-5B99989D8ECF}" type="slidenum">
              <a:t>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47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5B7160-6433-4476-AB80-D83E96E95F1F}" type="slidenum">
              <a:t>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65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7D2FC1-F04B-4E9A-A1AA-081FCAEC8F2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E2EAB6-0F8D-469A-8532-876CE7025A2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4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8BCA6E-07E9-4F31-A83C-C31DF0946A2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C40C10-DA1A-4EC9-8378-DA3214ED1B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209A58-65F8-40C4-A42C-95B32B86D0B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9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C3070A-084A-44A4-B785-EA6DA4C1A9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8" name="Нижний колонтитул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Номер слайда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6F26AD-446D-4C9C-B6B9-056E0C2178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157F90-87B1-4868-BF0F-17B477A71E7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3" name="Нижний колонтитул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Номер слайда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D66AFB-B0F1-440C-A2B2-C0176761CA2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79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AE1061-2320-4079-9985-35C8D46833D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5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Текст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B86377-48C5-41F5-994B-E5320FE9E80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9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9C2A7C1C-EB69-4F86-BFA0-BD88CE86270A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solidFill>
            <a:srgbClr val="000000"/>
          </a:solidFill>
          <a:uFillTx/>
          <a:latin typeface="Arial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ru-RU" sz="3200" b="0" i="0" u="none" strike="noStrike" kern="1200" cap="none" spc="0" baseline="0">
          <a:solidFill>
            <a:srgbClr val="000000"/>
          </a:solidFill>
          <a:uFillTx/>
          <a:latin typeface="Arial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2" y="3054096"/>
            <a:ext cx="851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2">
                    <a:lumMod val="50000"/>
                  </a:schemeClr>
                </a:solidFill>
              </a:rPr>
              <a:t>МАТЕРИАЛЫ</a:t>
            </a:r>
          </a:p>
          <a:p>
            <a:pPr algn="ctr"/>
            <a:r>
              <a:rPr lang="ru-RU" sz="4000" b="1" dirty="0" smtClean="0">
                <a:solidFill>
                  <a:schemeClr val="accent2">
                    <a:lumMod val="50000"/>
                  </a:schemeClr>
                </a:solidFill>
              </a:rPr>
              <a:t>ПРАКТИКА Л-3</a:t>
            </a:r>
            <a:endParaRPr lang="ru-RU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92" y="174175"/>
            <a:ext cx="7370127" cy="6473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6720840"/>
            <a:ext cx="984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Иниго Джонс «</a:t>
            </a:r>
            <a:r>
              <a:rPr lang="ru-RU" sz="2000" b="1" dirty="0" err="1" smtClean="0"/>
              <a:t>Банкетинг</a:t>
            </a:r>
            <a:r>
              <a:rPr lang="ru-RU" sz="2000" b="1" dirty="0" smtClean="0"/>
              <a:t>-Хаус» при </a:t>
            </a:r>
            <a:r>
              <a:rPr lang="ru-RU" sz="2000" b="1" dirty="0" err="1"/>
              <a:t>Уайтхолльском</a:t>
            </a:r>
            <a:r>
              <a:rPr lang="ru-RU" sz="2000" b="1" dirty="0"/>
              <a:t> дворце (ныне не существующем</a:t>
            </a:r>
            <a:r>
              <a:rPr lang="ru-RU" sz="2000" b="1" dirty="0" smtClean="0"/>
              <a:t>),  Лондон, 1619-1622 годы. </a:t>
            </a:r>
            <a:endParaRPr lang="ru-RU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72" y="464460"/>
            <a:ext cx="9448796" cy="5509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Автор, название, время создания</a:t>
            </a: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Какие события происходили в стране в период создания произведения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Опишите, что Вы видите на картине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Соотнесите изображение с реальностью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Классификация (соотнесение с известными Вам художественными стилями, направлениями, культурными эпохами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6. Интерпретация (личные впечатления и ассоциации)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7. Понимание смысла (через широкий контекст)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08382"/>
            <a:ext cx="4818741" cy="659708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86232" y="6921578"/>
            <a:ext cx="9332686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Ян ван Эйк «Портрет четы Арнольфини» 1434 г.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230" y="333829"/>
            <a:ext cx="110308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45" y="145142"/>
            <a:ext cx="5335734" cy="673636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11202" y="7039426"/>
            <a:ext cx="8665028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Альбрехт Дюрер «Автопортрет», 1498 г.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971" y="391884"/>
            <a:ext cx="66765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33" y="107780"/>
            <a:ext cx="5297713" cy="66817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54745" y="7155545"/>
            <a:ext cx="8635995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Жан Клуэ Портрет Франциска 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ru-RU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около 1525 г.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428" y="107780"/>
            <a:ext cx="42091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" y="0"/>
            <a:ext cx="10058400" cy="75123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290285" y="246741"/>
            <a:ext cx="105954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285" y="6858001"/>
            <a:ext cx="937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Замок </a:t>
            </a:r>
            <a:r>
              <a:rPr lang="ru-RU" sz="2400" b="1" dirty="0" err="1" smtClean="0">
                <a:solidFill>
                  <a:schemeClr val="bg1">
                    <a:lumMod val="95000"/>
                  </a:schemeClr>
                </a:solidFill>
              </a:rPr>
              <a:t>Шамбор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, построен по приказу Франциска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, 1519-1547 годы.</a:t>
            </a:r>
            <a:endParaRPr lang="ru-RU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829" y="7126513"/>
            <a:ext cx="941977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Питер Брейгель Старший Охотники на снегу. 1565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0" y="150885"/>
            <a:ext cx="9597697" cy="68740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33829" y="7024914"/>
            <a:ext cx="42091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96" y="290285"/>
            <a:ext cx="618309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6" y="6966859"/>
            <a:ext cx="952137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Питер Брейгель Старший Притча о слепых. 1568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055"/>
            <a:ext cx="10080629" cy="568355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69" y="128016"/>
            <a:ext cx="5647555" cy="6657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82880" y="6785069"/>
            <a:ext cx="96377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Ганс Гольбейн Младший «Портрет </a:t>
            </a:r>
            <a:r>
              <a:rPr lang="ru-RU" sz="2000" b="1" dirty="0"/>
              <a:t>Генриха </a:t>
            </a:r>
            <a:r>
              <a:rPr lang="ru-RU" sz="2000" b="1" dirty="0" smtClean="0"/>
              <a:t>VIII». </a:t>
            </a:r>
          </a:p>
          <a:p>
            <a:pPr algn="ctr"/>
            <a:r>
              <a:rPr lang="ru-RU" b="1" dirty="0" smtClean="0"/>
              <a:t>1540 г. Дерево</a:t>
            </a:r>
            <a:r>
              <a:rPr lang="ru-RU" b="1" dirty="0"/>
              <a:t>, масло, 88 5 х 74,5 </a:t>
            </a:r>
            <a:r>
              <a:rPr lang="ru-RU" b="1" dirty="0" err="1" smtClean="0"/>
              <a:t>см.Национальная</a:t>
            </a:r>
            <a:r>
              <a:rPr lang="ru-RU" b="1" dirty="0" smtClean="0"/>
              <a:t> </a:t>
            </a:r>
            <a:r>
              <a:rPr lang="ru-RU" b="1" dirty="0"/>
              <a:t>художественная галерея, Рим, Италия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</TotalTime>
  <Words>183</Words>
  <Application>Microsoft Office PowerPoint</Application>
  <PresentationFormat>Произвольный</PresentationFormat>
  <Paragraphs>35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Andale Sans UI</vt:lpstr>
      <vt:lpstr>Arial</vt:lpstr>
      <vt:lpstr>Calibri</vt:lpstr>
      <vt:lpstr>Tahoma</vt:lpstr>
      <vt:lpstr>Times New Roman</vt:lpstr>
      <vt:lpstr>Default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Galina Jirkova</dc:creator>
  <cp:lastModifiedBy>Galina Jirkova</cp:lastModifiedBy>
  <cp:revision>23</cp:revision>
  <dcterms:created xsi:type="dcterms:W3CDTF">2009-04-16T11:32:32Z</dcterms:created>
  <dcterms:modified xsi:type="dcterms:W3CDTF">2020-10-14T10:41:40Z</dcterms:modified>
</cp:coreProperties>
</file>