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us Eberhardt" initials="ME" lastIdx="1" clrIdx="0">
    <p:extLst>
      <p:ext uri="{19B8F6BF-5375-455C-9EA6-DF929625EA0E}">
        <p15:presenceInfo xmlns:p15="http://schemas.microsoft.com/office/powerpoint/2012/main" userId="4f515700fb19b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A28220-B319-4A33-809A-4DC0CD11C815}" v="5" dt="2021-06-03T17:32:23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25" d="100"/>
          <a:sy n="125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2T20:55:56.351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F329-4F84-4C31-9597-E205C0376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1ADC0-7586-4286-87F5-9FE375BE6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FCF17-3FB6-48E1-A898-8C20787A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8472-9974-4428-9AC4-BB9B51D11BF0}" type="datetimeFigureOut">
              <a:rPr lang="en-CA" smtClean="0"/>
              <a:t>2021-06-02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CB5ED-7BB0-43BD-B9ED-0C4D0463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659F-8E66-4F21-A153-826A7FCA0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A560-E2F8-4B99-8534-9F59A1D5F2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52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7593-A71A-4645-978A-E035C3C4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EBD87-BCFD-4D17-9C06-FA151806D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823B1-6595-45A9-9E09-3E61B369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8472-9974-4428-9AC4-BB9B51D11BF0}" type="datetimeFigureOut">
              <a:rPr lang="en-CA" smtClean="0"/>
              <a:t>2021-06-02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C5F7-1519-49F5-86FD-CC09CE3B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DD2B6-8146-4B0A-94ED-A60D72D1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A560-E2F8-4B99-8534-9F59A1D5F2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545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8D9E7E-B0AD-4102-8DA3-8C25F6EC4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AEA8E-1206-446A-94A3-6270402CE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5391B-6B60-4226-B89E-9D9D7246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8472-9974-4428-9AC4-BB9B51D11BF0}" type="datetimeFigureOut">
              <a:rPr lang="en-CA" smtClean="0"/>
              <a:t>2021-06-02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91BF1-3263-45D1-B7B7-2248A672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47E08-7B2D-43CD-966D-8576A2E4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A560-E2F8-4B99-8534-9F59A1D5F2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617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2DB2-A9D8-4F39-B75C-641D92E0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61057-8FA4-4A38-B95B-BDB1266B0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DA801-104C-4AF8-9B05-F00C197E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8472-9974-4428-9AC4-BB9B51D11BF0}" type="datetimeFigureOut">
              <a:rPr lang="en-CA" smtClean="0"/>
              <a:t>2021-06-02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50ACC-C4B2-4B3D-9321-40A4A477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3B5C9-206B-47EE-BCB1-EE89E6F7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A560-E2F8-4B99-8534-9F59A1D5F2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171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12D2-8711-405E-9635-BF3AC003B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6B121-1F78-4A2A-8BF4-9BD32483C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3292C-E127-4707-8CDE-6082AEA6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8472-9974-4428-9AC4-BB9B51D11BF0}" type="datetimeFigureOut">
              <a:rPr lang="en-CA" smtClean="0"/>
              <a:t>2021-06-02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9C24D-7294-4F7E-8AF0-2321F7C0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00E14-C5ED-4B10-A2D1-4FB76A85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A560-E2F8-4B99-8534-9F59A1D5F2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188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C179-7C4B-459B-9F20-489F34BD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B6790-7AC1-4AD4-9A49-615BB5FA9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F1A59-85BC-48E9-B899-0C1BD2259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8F24C-06BD-4EC6-B175-477C9895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8472-9974-4428-9AC4-BB9B51D11BF0}" type="datetimeFigureOut">
              <a:rPr lang="en-CA" smtClean="0"/>
              <a:t>2021-06-02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68337-B944-4F65-9E64-99F53192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4B2C9-704B-4362-AA7F-C33395C9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A560-E2F8-4B99-8534-9F59A1D5F2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609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DE00-3BED-4DF9-9E8E-0DF73E720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D7DBD-BC01-474E-BB58-C9F7688AC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EC2E3-0560-45EE-9FD3-7D71CED48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00F52-0030-4ADB-B15C-369FE47FF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2F464-4EC3-4071-8E53-D7A89C0AF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2F00C-83D0-49EC-9E88-5893E8D3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8472-9974-4428-9AC4-BB9B51D11BF0}" type="datetimeFigureOut">
              <a:rPr lang="en-CA" smtClean="0"/>
              <a:t>2021-06-02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F7F59-4565-45D2-AAAD-305F05D9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A96B0-786D-4714-AED7-3587BB7D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A560-E2F8-4B99-8534-9F59A1D5F2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393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FEB1-B385-4ACE-8048-DDD38C67E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D4482-5D46-496A-9CAB-7FC43967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8472-9974-4428-9AC4-BB9B51D11BF0}" type="datetimeFigureOut">
              <a:rPr lang="en-CA" smtClean="0"/>
              <a:t>2021-06-02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218AC-6899-486F-94CD-E65C67C7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2DD91-E22A-49D7-B921-78E55FB3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A560-E2F8-4B99-8534-9F59A1D5F2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22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BE0C9-304E-41C2-8AA9-68BB132B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8472-9974-4428-9AC4-BB9B51D11BF0}" type="datetimeFigureOut">
              <a:rPr lang="en-CA" smtClean="0"/>
              <a:t>2021-06-02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C330-F3C9-432A-98B0-B0736976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645A9-1016-487F-A239-7563B30B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A560-E2F8-4B99-8534-9F59A1D5F2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70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F647-6949-4EE4-AC24-4E19E3A5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9C3CB-F623-4B6E-89F7-2ECA1EEFE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51B3A-1370-49A8-8F7C-79D0FC997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E4BC8-F6A1-4E57-8785-FE306A81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8472-9974-4428-9AC4-BB9B51D11BF0}" type="datetimeFigureOut">
              <a:rPr lang="en-CA" smtClean="0"/>
              <a:t>2021-06-02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A1211-CC34-4C8C-B775-6012893D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F2D05-F357-48E5-889D-DFB23190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A560-E2F8-4B99-8534-9F59A1D5F2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503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8BBA-7B60-44F8-BB05-7AE7C3EC4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578196-3D27-4EA2-8A2E-E091A6648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9311F-DB0D-472B-B821-75427CE80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0C2FB-2802-4880-8891-1BE3B7C1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8472-9974-4428-9AC4-BB9B51D11BF0}" type="datetimeFigureOut">
              <a:rPr lang="en-CA" smtClean="0"/>
              <a:t>2021-06-02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F8206-E6C6-4D5E-8A38-1E7A9BE7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60AA7-A182-4557-9D20-F24F68CC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A560-E2F8-4B99-8534-9F59A1D5F2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246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58477A-FB01-4159-9AD6-2156248B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9F420-920F-469D-B0C9-4B51AE476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99E6F-5AB8-4ED7-89FE-313AE3D35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8472-9974-4428-9AC4-BB9B51D11BF0}" type="datetimeFigureOut">
              <a:rPr lang="en-CA" smtClean="0"/>
              <a:t>2021-06-02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5202E-89D2-417D-9F89-65831A0DA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B4CDC-D8CA-4F75-8709-FA34B0359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EA560-E2F8-4B99-8534-9F59A1D5F2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556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9B19D2-ECD9-4202-8071-9DD9783B1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106" y="2615332"/>
            <a:ext cx="1514578" cy="7719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7786EC-83EC-4DC6-B9DD-4027A8B47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15" y="2589747"/>
            <a:ext cx="782979" cy="8231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E5B093-E961-4D81-8C2C-CCDF8298A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504" y="182428"/>
            <a:ext cx="1012819" cy="977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F1F268-B951-47AB-901C-E36F0B302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972" y="5485591"/>
            <a:ext cx="782979" cy="9514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A4CF26A-6AA9-4BBB-8AC1-16BBB32DF1BB}"/>
              </a:ext>
            </a:extLst>
          </p:cNvPr>
          <p:cNvCxnSpPr>
            <a:cxnSpLocks/>
            <a:stCxn id="7" idx="3"/>
            <a:endCxn id="33" idx="2"/>
          </p:cNvCxnSpPr>
          <p:nvPr/>
        </p:nvCxnSpPr>
        <p:spPr>
          <a:xfrm flipV="1">
            <a:off x="1484951" y="3180080"/>
            <a:ext cx="1819367" cy="278121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BF93709-A9FF-4A64-B34B-663DDE0BC8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0699" y="3813305"/>
            <a:ext cx="1519301" cy="10050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3FBEFE-8F59-45B0-945B-2CED84094656}"/>
              </a:ext>
            </a:extLst>
          </p:cNvPr>
          <p:cNvSpPr txBox="1"/>
          <p:nvPr/>
        </p:nvSpPr>
        <p:spPr>
          <a:xfrm>
            <a:off x="1835239" y="5932354"/>
            <a:ext cx="18867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Apps -&gt; PH API - Order information, place of order</a:t>
            </a:r>
          </a:p>
          <a:p>
            <a:endParaRPr lang="en-CA" sz="1000" dirty="0"/>
          </a:p>
          <a:p>
            <a:r>
              <a:rPr lang="en-CA" sz="1000" dirty="0"/>
              <a:t>PH API –&gt; Apps – confirmation , est. time of pick up</a:t>
            </a:r>
          </a:p>
          <a:p>
            <a:endParaRPr lang="en-CA" sz="1000" dirty="0"/>
          </a:p>
          <a:p>
            <a:endParaRPr lang="en-CA" sz="1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2D21B9C-AD7B-4B99-9A08-38DA82E022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2325" y="5536050"/>
            <a:ext cx="1147830" cy="907406"/>
          </a:xfrm>
          <a:prstGeom prst="rect">
            <a:avLst/>
          </a:prstGeom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2C6CFDA-EC55-4B89-A494-4EA194E6A5CE}"/>
              </a:ext>
            </a:extLst>
          </p:cNvPr>
          <p:cNvCxnSpPr>
            <a:cxnSpLocks/>
            <a:stCxn id="5" idx="3"/>
            <a:endCxn id="110" idx="1"/>
          </p:cNvCxnSpPr>
          <p:nvPr/>
        </p:nvCxnSpPr>
        <p:spPr>
          <a:xfrm>
            <a:off x="1233994" y="3001313"/>
            <a:ext cx="1442922" cy="6114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71A38F2F-0B50-4FE6-96F9-C0BD488A5A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6916" y="2498173"/>
            <a:ext cx="1254804" cy="681907"/>
          </a:xfrm>
          <a:prstGeom prst="rect">
            <a:avLst/>
          </a:prstGeom>
        </p:spPr>
      </p:pic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B3154B3-7017-4083-9CAB-FBF61EB9A9D4}"/>
              </a:ext>
            </a:extLst>
          </p:cNvPr>
          <p:cNvCxnSpPr>
            <a:cxnSpLocks/>
            <a:stCxn id="33" idx="0"/>
            <a:endCxn id="6" idx="3"/>
          </p:cNvCxnSpPr>
          <p:nvPr/>
        </p:nvCxnSpPr>
        <p:spPr>
          <a:xfrm rot="16200000" flipV="1">
            <a:off x="1666379" y="860233"/>
            <a:ext cx="1826884" cy="144899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02FB6EA-0009-4DB4-8DC5-34B3B1E3E3BF}"/>
              </a:ext>
            </a:extLst>
          </p:cNvPr>
          <p:cNvSpPr txBox="1"/>
          <p:nvPr/>
        </p:nvSpPr>
        <p:spPr>
          <a:xfrm>
            <a:off x="1438350" y="1391195"/>
            <a:ext cx="17168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PH -&gt; DL – order, sale, driver route</a:t>
            </a:r>
          </a:p>
          <a:p>
            <a:r>
              <a:rPr lang="en-CA" sz="1000" dirty="0" err="1"/>
              <a:t>PHOnl</a:t>
            </a:r>
            <a:r>
              <a:rPr lang="en-CA" sz="1000" dirty="0"/>
              <a:t> -&gt; PH – order</a:t>
            </a:r>
          </a:p>
          <a:p>
            <a:r>
              <a:rPr lang="en-CA" sz="1000" dirty="0"/>
              <a:t>Apps -&gt; PH – order</a:t>
            </a:r>
          </a:p>
          <a:p>
            <a:r>
              <a:rPr lang="en-CA" sz="1000" dirty="0"/>
              <a:t>PH –&gt; apps – order wait time</a:t>
            </a:r>
          </a:p>
          <a:p>
            <a:r>
              <a:rPr lang="en-CA" sz="1000" dirty="0"/>
              <a:t>PH -&gt;</a:t>
            </a:r>
            <a:r>
              <a:rPr lang="en-CA" sz="1000" dirty="0" err="1"/>
              <a:t>PHOnl</a:t>
            </a:r>
            <a:r>
              <a:rPr lang="en-CA" sz="1000" dirty="0"/>
              <a:t> – order wait time</a:t>
            </a:r>
          </a:p>
          <a:p>
            <a:endParaRPr lang="en-CA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73779A-D92F-4E6A-803B-6D3A684B3B76}"/>
              </a:ext>
            </a:extLst>
          </p:cNvPr>
          <p:cNvSpPr txBox="1"/>
          <p:nvPr/>
        </p:nvSpPr>
        <p:spPr>
          <a:xfrm>
            <a:off x="1429554" y="3258355"/>
            <a:ext cx="11950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err="1"/>
              <a:t>PHOnl</a:t>
            </a:r>
            <a:r>
              <a:rPr lang="en-CA" sz="1000" dirty="0"/>
              <a:t> -&gt; order, location of service</a:t>
            </a:r>
          </a:p>
          <a:p>
            <a:endParaRPr lang="en-CA" sz="1000" dirty="0"/>
          </a:p>
          <a:p>
            <a:r>
              <a:rPr lang="en-CA" sz="1000" dirty="0"/>
              <a:t>PH -&gt; </a:t>
            </a:r>
            <a:r>
              <a:rPr lang="en-CA" sz="1000" dirty="0" err="1"/>
              <a:t>PHOnl</a:t>
            </a:r>
            <a:r>
              <a:rPr lang="en-CA" sz="1000" dirty="0"/>
              <a:t> time estimate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5EF64FD8-FCD1-487E-896A-79F8E2811EC6}"/>
              </a:ext>
            </a:extLst>
          </p:cNvPr>
          <p:cNvCxnSpPr>
            <a:cxnSpLocks/>
            <a:stCxn id="33" idx="3"/>
            <a:endCxn id="11" idx="1"/>
          </p:cNvCxnSpPr>
          <p:nvPr/>
        </p:nvCxnSpPr>
        <p:spPr>
          <a:xfrm>
            <a:off x="3931720" y="2839127"/>
            <a:ext cx="898979" cy="14767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852D546-30FE-47FD-AD8D-4DCFE4C3EE3E}"/>
              </a:ext>
            </a:extLst>
          </p:cNvPr>
          <p:cNvSpPr txBox="1"/>
          <p:nvPr/>
        </p:nvSpPr>
        <p:spPr>
          <a:xfrm>
            <a:off x="3869267" y="3064933"/>
            <a:ext cx="11980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Order placed origin</a:t>
            </a:r>
          </a:p>
          <a:p>
            <a:r>
              <a:rPr lang="en-CA" sz="1000" dirty="0"/>
              <a:t>Order amount</a:t>
            </a:r>
          </a:p>
          <a:p>
            <a:r>
              <a:rPr lang="en-CA" sz="1000" dirty="0"/>
              <a:t>Inventory sold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F35B937-0E8D-4E05-877F-475730DADF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0901" y="5794964"/>
            <a:ext cx="1294763" cy="642031"/>
          </a:xfrm>
          <a:prstGeom prst="rect">
            <a:avLst/>
          </a:prstGeom>
        </p:spPr>
      </p:pic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68C93D9-4215-40DF-B21B-49E1E822F5D6}"/>
              </a:ext>
            </a:extLst>
          </p:cNvPr>
          <p:cNvCxnSpPr>
            <a:cxnSpLocks/>
            <a:stCxn id="11" idx="2"/>
            <a:endCxn id="50" idx="2"/>
          </p:cNvCxnSpPr>
          <p:nvPr/>
        </p:nvCxnSpPr>
        <p:spPr>
          <a:xfrm rot="5400000">
            <a:off x="4220010" y="5066655"/>
            <a:ext cx="1618614" cy="1122067"/>
          </a:xfrm>
          <a:prstGeom prst="bentConnector3">
            <a:avLst>
              <a:gd name="adj1" fmla="val 11412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5BE87D6-8790-4668-B393-6DCB26D94D78}"/>
              </a:ext>
            </a:extLst>
          </p:cNvPr>
          <p:cNvSpPr txBox="1"/>
          <p:nvPr/>
        </p:nvSpPr>
        <p:spPr>
          <a:xfrm>
            <a:off x="4984113" y="6020503"/>
            <a:ext cx="7789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Local fulfillment centers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CA3ED15-48BA-44E8-8EC6-73034EA03E1C}"/>
              </a:ext>
            </a:extLst>
          </p:cNvPr>
          <p:cNvSpPr txBox="1"/>
          <p:nvPr/>
        </p:nvSpPr>
        <p:spPr>
          <a:xfrm>
            <a:off x="4222003" y="5383337"/>
            <a:ext cx="1619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DL orders inventory automatically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449D35C-8838-4258-98B8-7A05842F1DAF}"/>
              </a:ext>
            </a:extLst>
          </p:cNvPr>
          <p:cNvCxnSpPr>
            <a:stCxn id="11" idx="3"/>
            <a:endCxn id="4" idx="1"/>
          </p:cNvCxnSpPr>
          <p:nvPr/>
        </p:nvCxnSpPr>
        <p:spPr>
          <a:xfrm flipV="1">
            <a:off x="6350000" y="3001313"/>
            <a:ext cx="1286106" cy="13145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2A849A6-9EE4-49BF-9831-D6BF308C0073}"/>
              </a:ext>
            </a:extLst>
          </p:cNvPr>
          <p:cNvSpPr txBox="1"/>
          <p:nvPr/>
        </p:nvSpPr>
        <p:spPr>
          <a:xfrm>
            <a:off x="5563768" y="1583531"/>
            <a:ext cx="999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Automatic Inventory stats, Inventory order confirmations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45057950-43F6-4CFC-91A2-7D610DA62F64}"/>
              </a:ext>
            </a:extLst>
          </p:cNvPr>
          <p:cNvCxnSpPr>
            <a:stCxn id="11" idx="2"/>
            <a:endCxn id="19" idx="0"/>
          </p:cNvCxnSpPr>
          <p:nvPr/>
        </p:nvCxnSpPr>
        <p:spPr>
          <a:xfrm rot="16200000" flipH="1">
            <a:off x="6199461" y="4209270"/>
            <a:ext cx="717669" cy="19358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D314C11-686F-4FCD-93F5-985D70D588EB}"/>
              </a:ext>
            </a:extLst>
          </p:cNvPr>
          <p:cNvSpPr txBox="1"/>
          <p:nvPr/>
        </p:nvSpPr>
        <p:spPr>
          <a:xfrm>
            <a:off x="6096000" y="5151360"/>
            <a:ext cx="12149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Daily backups in document form for eventual reload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D228AA7D-3485-4379-8AFA-CEA025DBA0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97863" y="1227455"/>
            <a:ext cx="1855787" cy="712153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0A142792-7396-4692-8D5C-ABF115C60C1F}"/>
              </a:ext>
            </a:extLst>
          </p:cNvPr>
          <p:cNvSpPr txBox="1"/>
          <p:nvPr/>
        </p:nvSpPr>
        <p:spPr>
          <a:xfrm>
            <a:off x="7112000" y="3561080"/>
            <a:ext cx="1026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Reporting API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E67A6DE-536C-483A-A4B3-E4B33771CEE2}"/>
              </a:ext>
            </a:extLst>
          </p:cNvPr>
          <p:cNvCxnSpPr>
            <a:stCxn id="4" idx="0"/>
            <a:endCxn id="82" idx="1"/>
          </p:cNvCxnSpPr>
          <p:nvPr/>
        </p:nvCxnSpPr>
        <p:spPr>
          <a:xfrm rot="5400000" flipH="1" flipV="1">
            <a:off x="8129729" y="1847198"/>
            <a:ext cx="1031800" cy="5044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8898E01-762E-455C-ABDD-117D6333C9FD}"/>
              </a:ext>
            </a:extLst>
          </p:cNvPr>
          <p:cNvSpPr txBox="1"/>
          <p:nvPr/>
        </p:nvSpPr>
        <p:spPr>
          <a:xfrm>
            <a:off x="8645629" y="1975970"/>
            <a:ext cx="1376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Business Reporting Frontend 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CF6229D8-16BD-454A-B08C-6D232CFDD5B4}"/>
              </a:ext>
            </a:extLst>
          </p:cNvPr>
          <p:cNvCxnSpPr>
            <a:stCxn id="11" idx="0"/>
          </p:cNvCxnSpPr>
          <p:nvPr/>
        </p:nvCxnSpPr>
        <p:spPr>
          <a:xfrm rot="16200000" flipV="1">
            <a:off x="1966045" y="188999"/>
            <a:ext cx="3513585" cy="37350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F627E7F1-8106-46CE-8457-61B2E296ED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38175" y="256587"/>
            <a:ext cx="1136196" cy="903562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6FF3397C-8DED-4336-8CFB-3BCFF79515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76916" y="3161012"/>
            <a:ext cx="1136196" cy="90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7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104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Eberhardt</dc:creator>
  <cp:lastModifiedBy>Marcus Eberhardt</cp:lastModifiedBy>
  <cp:revision>5</cp:revision>
  <dcterms:created xsi:type="dcterms:W3CDTF">2021-06-03T00:50:33Z</dcterms:created>
  <dcterms:modified xsi:type="dcterms:W3CDTF">2021-06-03T17:33:44Z</dcterms:modified>
</cp:coreProperties>
</file>